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47" r:id="rId2"/>
    <p:sldId id="496" r:id="rId3"/>
    <p:sldId id="500" r:id="rId4"/>
    <p:sldId id="501" r:id="rId5"/>
    <p:sldId id="502" r:id="rId6"/>
    <p:sldId id="503" r:id="rId7"/>
    <p:sldId id="504" r:id="rId8"/>
    <p:sldId id="505" r:id="rId9"/>
    <p:sldId id="506" r:id="rId10"/>
    <p:sldId id="507" r:id="rId11"/>
    <p:sldId id="508" r:id="rId12"/>
    <p:sldId id="491" r:id="rId13"/>
    <p:sldId id="355" r:id="rId14"/>
  </p:sldIdLst>
  <p:sldSz cx="9144000" cy="5143500" type="screen16x9"/>
  <p:notesSz cx="6858000" cy="9144000"/>
  <p:embeddedFontLst>
    <p:embeddedFont>
      <p:font typeface="Open Sans bold" charset="0"/>
      <p:bold r:id="rId17"/>
    </p:embeddedFont>
    <p:embeddedFont>
      <p:font typeface="Tahoma" pitchFamily="34" charset="0"/>
      <p:regular r:id="rId18"/>
      <p:bold r:id="rId19"/>
    </p:embeddedFont>
    <p:embeddedFont>
      <p:font typeface="Franklin Gothic Book" charset="0"/>
      <p:regular r:id="rId20"/>
      <p:italic r:id="rId21"/>
    </p:embeddedFont>
    <p:embeddedFont>
      <p:font typeface="Open Sans Extrabold" charset="0"/>
      <p:bold r:id="rId22"/>
      <p:boldItalic r:id="rId23"/>
    </p:embeddedFont>
    <p:embeddedFont>
      <p:font typeface="MS PGothic" pitchFamily="34" charset="-128"/>
      <p:regular r:id="rId24"/>
    </p:embeddedFont>
    <p:embeddedFont>
      <p:font typeface="Open Sans Semibold" charset="0"/>
      <p:bold r:id="rId25"/>
      <p:boldItalic r:id="rId26"/>
    </p:embeddedFont>
    <p:embeddedFont>
      <p:font typeface="Franklin Gothic Medium" pitchFamily="34" charset="0"/>
      <p:regular r:id="rId27"/>
      <p:italic r:id="rId28"/>
    </p:embeddedFont>
    <p:embeddedFont>
      <p:font typeface="Open Sans" charset="0"/>
      <p:regular r:id="rId29"/>
      <p:bold r:id="rId30"/>
      <p:italic r:id="rId31"/>
      <p:boldItalic r:id="rId32"/>
    </p:embeddedFont>
    <p:embeddedFont>
      <p:font typeface="Franklin Gothic Demi Cond" charset="0"/>
      <p:regular r:id="rId33"/>
    </p:embeddedFont>
    <p:embeddedFont>
      <p:font typeface="Calibri" pitchFamily="34" charset="0"/>
      <p:regular r:id="rId34"/>
      <p:bold r:id="rId35"/>
      <p:italic r:id="rId36"/>
      <p:boldItalic r:id="rId37"/>
    </p:embeddedFont>
    <p:embeddedFont>
      <p:font typeface="PT Sans" charset="-52"/>
      <p:regular r:id="rId38"/>
      <p:bold r:id="rId39"/>
      <p:italic r:id="rId40"/>
      <p:boldItalic r:id="rId41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3746"/>
    <a:srgbClr val="424C53"/>
    <a:srgbClr val="ED3645"/>
    <a:srgbClr val="7C34AF"/>
    <a:srgbClr val="FE4328"/>
    <a:srgbClr val="0070C0"/>
    <a:srgbClr val="6AAE00"/>
    <a:srgbClr val="7B8F9D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36" autoAdjust="0"/>
    <p:restoredTop sz="90452" autoAdjust="0"/>
  </p:normalViewPr>
  <p:slideViewPr>
    <p:cSldViewPr snapToObjects="1">
      <p:cViewPr>
        <p:scale>
          <a:sx n="125" d="100"/>
          <a:sy n="125" d="100"/>
        </p:scale>
        <p:origin x="-72" y="50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6" d="100"/>
        <a:sy n="106" d="100"/>
      </p:scale>
      <p:origin x="0" y="768"/>
    </p:cViewPr>
  </p:sorterViewPr>
  <p:notesViewPr>
    <p:cSldViewPr snapToObjects="1">
      <p:cViewPr varScale="1">
        <p:scale>
          <a:sx n="85" d="100"/>
          <a:sy n="85" d="100"/>
        </p:scale>
        <p:origin x="-3822" y="-84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B0527DEF-D98A-488B-9F8D-E9AB3B92A793}" type="datetimeFigureOut">
              <a:rPr lang="en-US"/>
              <a:pPr>
                <a:defRPr/>
              </a:pPr>
              <a:t>7/4/2017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D2BC424-0BEB-4B30-809C-8A079EFED7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708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JM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445724A-C938-4837-9965-E7E0D86747E4}" type="datetimeFigureOut">
              <a:rPr lang="en-JM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JM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JM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J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E24C2AD7-6B3C-47CB-9D4D-8EFA771650CA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5683800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1</a:t>
            </a:fld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9812927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10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713665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11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720572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12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803591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2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689809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3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0544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4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26481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5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723403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6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291592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7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341841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8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953572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24C2AD7-6B3C-47CB-9D4D-8EFA771650CA}" type="slidenum">
              <a:rPr lang="en-JM" smtClean="0"/>
              <a:pPr>
                <a:defRPr/>
              </a:pPr>
              <a:t>9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809574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supa4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86400" cy="51435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295FD6F-FCB5-4793-AB1E-9A1950D69E59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5D58773-82D6-4E4A-AC3C-841FF222D5A2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/>
          <p:nvPr userDrawn="1"/>
        </p:nvSpPr>
        <p:spPr>
          <a:xfrm>
            <a:off x="5486400" y="0"/>
            <a:ext cx="3657600" cy="5143500"/>
          </a:xfrm>
          <a:prstGeom prst="rect">
            <a:avLst/>
          </a:prstGeom>
          <a:solidFill>
            <a:srgbClr val="363D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5715001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457201" y="8763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9F4998C-557F-4CFD-AF17-4CB85FE25F19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EE7C635-56A1-4E39-907B-580AB2CA17C8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33"/>
          </p:nvPr>
        </p:nvSpPr>
        <p:spPr>
          <a:xfrm>
            <a:off x="838201" y="145923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rgbClr val="424C53"/>
                </a:solidFill>
                <a:latin typeface="+mj-l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34"/>
          </p:nvPr>
        </p:nvSpPr>
        <p:spPr>
          <a:xfrm>
            <a:off x="838200" y="1657350"/>
            <a:ext cx="2819401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35"/>
          </p:nvPr>
        </p:nvSpPr>
        <p:spPr>
          <a:xfrm>
            <a:off x="838201" y="252603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rgbClr val="424C53"/>
                </a:solidFill>
                <a:latin typeface="+mj-l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36"/>
          </p:nvPr>
        </p:nvSpPr>
        <p:spPr>
          <a:xfrm>
            <a:off x="838200" y="2724151"/>
            <a:ext cx="2819401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37"/>
          </p:nvPr>
        </p:nvSpPr>
        <p:spPr>
          <a:xfrm>
            <a:off x="838201" y="359283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rgbClr val="424C53"/>
                </a:solidFill>
                <a:latin typeface="+mj-l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38"/>
          </p:nvPr>
        </p:nvSpPr>
        <p:spPr>
          <a:xfrm>
            <a:off x="838200" y="3790950"/>
            <a:ext cx="2819401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3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51F9D0-3B2E-4C69-B485-532D95DD6935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4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DD8EAA-0856-4F10-97A8-0BBEC38696B6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/>
          <p:nvPr userDrawn="1"/>
        </p:nvSpPr>
        <p:spPr>
          <a:xfrm>
            <a:off x="0" y="152401"/>
            <a:ext cx="9144000" cy="2266950"/>
          </a:xfrm>
          <a:prstGeom prst="rect">
            <a:avLst/>
          </a:prstGeom>
          <a:solidFill>
            <a:srgbClr val="424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514350"/>
            <a:ext cx="3657600" cy="13716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 lang="en-JM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59"/>
          </p:nvPr>
        </p:nvSpPr>
        <p:spPr>
          <a:xfrm>
            <a:off x="0" y="2419350"/>
            <a:ext cx="9144000" cy="2724150"/>
          </a:xfrm>
        </p:spPr>
        <p:txBody>
          <a:bodyPr rtlCol="0">
            <a:normAutofit/>
          </a:bodyPr>
          <a:lstStyle>
            <a:lvl1pPr>
              <a:defRPr sz="1400">
                <a:solidFill>
                  <a:srgbClr val="17375E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62"/>
          </p:nvPr>
        </p:nvSpPr>
        <p:spPr>
          <a:xfrm>
            <a:off x="3469121" y="1123950"/>
            <a:ext cx="2093481" cy="89916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63"/>
          </p:nvPr>
        </p:nvSpPr>
        <p:spPr>
          <a:xfrm>
            <a:off x="6212321" y="1123950"/>
            <a:ext cx="2093481" cy="89916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6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1F2F25E-B50D-4D27-9D57-E273EDBF6FDB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6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6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F5C65ED-D8CE-45C1-BDA1-AE14B8474A4F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56"/>
          </p:nvPr>
        </p:nvSpPr>
        <p:spPr>
          <a:xfrm>
            <a:off x="533401" y="1352550"/>
            <a:ext cx="2133600" cy="1371600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2760661" y="1352550"/>
            <a:ext cx="2133600" cy="1371600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58"/>
          </p:nvPr>
        </p:nvSpPr>
        <p:spPr>
          <a:xfrm>
            <a:off x="533401" y="2800350"/>
            <a:ext cx="2133600" cy="1371600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59"/>
          </p:nvPr>
        </p:nvSpPr>
        <p:spPr>
          <a:xfrm>
            <a:off x="2760661" y="2800350"/>
            <a:ext cx="2133600" cy="1371600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6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146E50-C7B2-41FC-B187-2BD7623EAB6C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6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6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C2A1DD-0A16-4CDD-B9A3-8802474FAD9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B9D27E9-EE7B-4B32-9325-9244CCA9D244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rgbClr val="51E4B8"/>
                </a:solidFill>
              </a:defRPr>
            </a:lvl1pPr>
          </a:lstStyle>
          <a:p>
            <a:pPr>
              <a:defRPr/>
            </a:pPr>
            <a:fld id="{BD27B471-3DBC-494B-A6FB-1E0E24AF31A7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533400" y="0"/>
            <a:ext cx="4343401" cy="5143500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181601" y="361950"/>
            <a:ext cx="3505200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181601" y="971550"/>
            <a:ext cx="3505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3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BEA3CA-0EFD-4610-83B0-CEA52BB360D9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FA8D8A-BB8C-4CC8-BBA0-90CAECE4ED4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87FCFA-D962-4ADA-BC89-30DD008AC3BF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11E30E-4F3A-406F-9194-F7DD32FA9C20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llipse 98"/>
          <p:cNvSpPr/>
          <p:nvPr userDrawn="1"/>
        </p:nvSpPr>
        <p:spPr bwMode="auto">
          <a:xfrm rot="10800000" flipV="1">
            <a:off x="304801" y="4256166"/>
            <a:ext cx="2574295" cy="220587"/>
          </a:xfrm>
          <a:prstGeom prst="ellipse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0">
                <a:schemeClr val="tx1">
                  <a:lumMod val="40000"/>
                  <a:lumOff val="6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FFFF"/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4" name="Ellipse 98"/>
          <p:cNvSpPr/>
          <p:nvPr userDrawn="1"/>
        </p:nvSpPr>
        <p:spPr bwMode="auto">
          <a:xfrm rot="10800000" flipV="1">
            <a:off x="3276607" y="4245939"/>
            <a:ext cx="2574295" cy="220587"/>
          </a:xfrm>
          <a:prstGeom prst="ellipse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0">
                <a:schemeClr val="tx1">
                  <a:lumMod val="40000"/>
                  <a:lumOff val="6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FFFF"/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5" name="Ellipse 98"/>
          <p:cNvSpPr/>
          <p:nvPr userDrawn="1"/>
        </p:nvSpPr>
        <p:spPr bwMode="auto">
          <a:xfrm rot="10800000" flipV="1">
            <a:off x="6096006" y="4245939"/>
            <a:ext cx="2574295" cy="220587"/>
          </a:xfrm>
          <a:prstGeom prst="ellipse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0">
                <a:schemeClr val="tx1">
                  <a:lumMod val="40000"/>
                  <a:lumOff val="60000"/>
                </a:schemeClr>
              </a:gs>
            </a:gsLst>
            <a:path path="shap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FFFF"/>
              </a:solidFill>
              <a:latin typeface="Calibri"/>
              <a:ea typeface="+mn-ea"/>
              <a:cs typeface="Calibri"/>
            </a:endParaRPr>
          </a:p>
        </p:txBody>
      </p:sp>
      <p:sp>
        <p:nvSpPr>
          <p:cNvPr id="16" name="Rectangle 12"/>
          <p:cNvSpPr/>
          <p:nvPr userDrawn="1"/>
        </p:nvSpPr>
        <p:spPr>
          <a:xfrm rot="16200000" flipH="1">
            <a:off x="835026" y="2327276"/>
            <a:ext cx="1697037" cy="23923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cs typeface="Calibri"/>
            </a:endParaRPr>
          </a:p>
        </p:txBody>
      </p:sp>
      <p:sp>
        <p:nvSpPr>
          <p:cNvPr id="17" name="Rectangle 13"/>
          <p:cNvSpPr/>
          <p:nvPr userDrawn="1"/>
        </p:nvSpPr>
        <p:spPr>
          <a:xfrm rot="16200000" flipH="1">
            <a:off x="3729831" y="2323307"/>
            <a:ext cx="1697038" cy="2390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>
              <a:cs typeface="Calibri"/>
            </a:endParaRPr>
          </a:p>
        </p:txBody>
      </p:sp>
      <p:sp>
        <p:nvSpPr>
          <p:cNvPr id="27" name="Rectangle 14"/>
          <p:cNvSpPr/>
          <p:nvPr userDrawn="1"/>
        </p:nvSpPr>
        <p:spPr>
          <a:xfrm rot="16200000" flipH="1">
            <a:off x="6549232" y="2323307"/>
            <a:ext cx="1697038" cy="2390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>
              <a:cs typeface="Calibri"/>
            </a:endParaRP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57200" y="266700"/>
            <a:ext cx="8229600" cy="85725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8" name="Text Placeholder 33"/>
          <p:cNvSpPr>
            <a:spLocks noGrp="1"/>
          </p:cNvSpPr>
          <p:nvPr>
            <p:ph type="body" sz="quarter" idx="16"/>
          </p:nvPr>
        </p:nvSpPr>
        <p:spPr>
          <a:xfrm>
            <a:off x="593099" y="3164834"/>
            <a:ext cx="2180231" cy="107395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9" name="Text Placeholder 33"/>
          <p:cNvSpPr>
            <a:spLocks noGrp="1"/>
          </p:cNvSpPr>
          <p:nvPr>
            <p:ph type="body" sz="quarter" idx="17"/>
          </p:nvPr>
        </p:nvSpPr>
        <p:spPr>
          <a:xfrm>
            <a:off x="3488423" y="3164834"/>
            <a:ext cx="2180231" cy="107395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6307819" y="3164834"/>
            <a:ext cx="2180231" cy="107395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PT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1" name="Text Placeholder 37"/>
          <p:cNvSpPr>
            <a:spLocks noGrp="1"/>
          </p:cNvSpPr>
          <p:nvPr>
            <p:ph type="body" sz="quarter" idx="19"/>
          </p:nvPr>
        </p:nvSpPr>
        <p:spPr>
          <a:xfrm>
            <a:off x="563531" y="2846390"/>
            <a:ext cx="2209799" cy="25876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100" b="0">
                <a:solidFill>
                  <a:srgbClr val="424C53"/>
                </a:solidFill>
                <a:latin typeface="+mj-lt"/>
                <a:ea typeface="Open Sans bold" pitchFamily="34" charset="0"/>
                <a:cs typeface="Franklin Gothic Demi Cond" pitchFamily="34" charset="0"/>
              </a:defRPr>
            </a:lvl1pPr>
            <a:lvl2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2pPr>
            <a:lvl3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3pPr>
            <a:lvl4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4pPr>
            <a:lvl5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2" name="Text Placeholder 37"/>
          <p:cNvSpPr>
            <a:spLocks noGrp="1"/>
          </p:cNvSpPr>
          <p:nvPr>
            <p:ph type="body" sz="quarter" idx="20"/>
          </p:nvPr>
        </p:nvSpPr>
        <p:spPr>
          <a:xfrm>
            <a:off x="3473639" y="2828918"/>
            <a:ext cx="2209799" cy="25876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100" b="0">
                <a:solidFill>
                  <a:srgbClr val="424C53"/>
                </a:solidFill>
                <a:latin typeface="+mj-lt"/>
                <a:ea typeface="Open Sans bold" pitchFamily="34" charset="0"/>
                <a:cs typeface="Franklin Gothic Demi Cond" pitchFamily="34" charset="0"/>
              </a:defRPr>
            </a:lvl1pPr>
            <a:lvl2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2pPr>
            <a:lvl3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3pPr>
            <a:lvl4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4pPr>
            <a:lvl5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3" name="Text Placeholder 37"/>
          <p:cNvSpPr>
            <a:spLocks noGrp="1"/>
          </p:cNvSpPr>
          <p:nvPr>
            <p:ph type="body" sz="quarter" idx="21"/>
          </p:nvPr>
        </p:nvSpPr>
        <p:spPr>
          <a:xfrm>
            <a:off x="6307824" y="2828918"/>
            <a:ext cx="2209799" cy="258763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100" b="0">
                <a:solidFill>
                  <a:srgbClr val="424C53"/>
                </a:solidFill>
                <a:latin typeface="+mj-lt"/>
                <a:ea typeface="Open Sans bold" pitchFamily="34" charset="0"/>
                <a:cs typeface="Franklin Gothic Demi Cond" pitchFamily="34" charset="0"/>
              </a:defRPr>
            </a:lvl1pPr>
            <a:lvl2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2pPr>
            <a:lvl3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3pPr>
            <a:lvl4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4pPr>
            <a:lvl5pPr>
              <a:defRPr>
                <a:latin typeface="Open Sans bold" pitchFamily="34" charset="0"/>
                <a:ea typeface="Open Sans bold" pitchFamily="34" charset="0"/>
                <a:cs typeface="Open Sans bold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4" name="Picture Placeholder 28"/>
          <p:cNvSpPr>
            <a:spLocks noGrp="1"/>
          </p:cNvSpPr>
          <p:nvPr>
            <p:ph type="pic" sz="quarter" idx="13"/>
          </p:nvPr>
        </p:nvSpPr>
        <p:spPr>
          <a:xfrm>
            <a:off x="487328" y="1281330"/>
            <a:ext cx="2392363" cy="1394362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5" name="Picture Placeholder 28"/>
          <p:cNvSpPr>
            <a:spLocks noGrp="1"/>
          </p:cNvSpPr>
          <p:nvPr>
            <p:ph type="pic" sz="quarter" idx="14"/>
          </p:nvPr>
        </p:nvSpPr>
        <p:spPr>
          <a:xfrm>
            <a:off x="3382652" y="1276350"/>
            <a:ext cx="2392363" cy="1394362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6" name="Picture Placeholder 28"/>
          <p:cNvSpPr>
            <a:spLocks noGrp="1"/>
          </p:cNvSpPr>
          <p:nvPr>
            <p:ph type="pic" sz="quarter" idx="15"/>
          </p:nvPr>
        </p:nvSpPr>
        <p:spPr>
          <a:xfrm>
            <a:off x="6201431" y="1276350"/>
            <a:ext cx="2392363" cy="1394362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3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763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8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FE3EF8E-7ADD-4F40-AEEF-E2E14337DC0E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29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31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23CF500-F194-4B4F-9F4C-62C590829CE8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1" y="438150"/>
            <a:ext cx="3810000" cy="857250"/>
          </a:xfrm>
        </p:spPr>
        <p:txBody>
          <a:bodyPr>
            <a:noAutofit/>
          </a:bodyPr>
          <a:lstStyle>
            <a:lvl1pPr algn="l">
              <a:defRPr sz="2000"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-761997"/>
            <a:ext cx="4572000" cy="5143500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5029201" y="2038350"/>
            <a:ext cx="3505200" cy="9906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6"/>
          </p:nvPr>
        </p:nvSpPr>
        <p:spPr>
          <a:xfrm>
            <a:off x="5791200" y="3181353"/>
            <a:ext cx="2438400" cy="30797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21" name="Content Placeholder 19"/>
          <p:cNvSpPr>
            <a:spLocks noGrp="1"/>
          </p:cNvSpPr>
          <p:nvPr>
            <p:ph sz="quarter" idx="17"/>
          </p:nvPr>
        </p:nvSpPr>
        <p:spPr>
          <a:xfrm>
            <a:off x="5791200" y="3706832"/>
            <a:ext cx="2438400" cy="465119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>
          <a:xfrm>
            <a:off x="5029201" y="1809753"/>
            <a:ext cx="3505200" cy="357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2pPr>
            <a:lvl3pPr marL="9144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3pPr>
            <a:lvl4pPr marL="13716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4pPr>
            <a:lvl5pPr marL="18288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29201" y="1028700"/>
            <a:ext cx="38100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EBBD64-F13F-4BDC-BB7E-01F3847AF1CA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D1F2D8-802F-408E-BAF0-F8A5FD0902FE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457200" y="1352551"/>
            <a:ext cx="4267200" cy="2895600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endParaRPr lang="en-JM" noProof="0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66"/>
          </p:nvPr>
        </p:nvSpPr>
        <p:spPr>
          <a:xfrm>
            <a:off x="5638801" y="2502871"/>
            <a:ext cx="2994025" cy="67848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67"/>
          </p:nvPr>
        </p:nvSpPr>
        <p:spPr>
          <a:xfrm>
            <a:off x="5638800" y="2190751"/>
            <a:ext cx="1730375" cy="358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latin typeface="Franklin Gothic Medium" pitchFamily="34" charset="0"/>
              </a:defRPr>
            </a:lvl2pPr>
            <a:lvl3pPr marL="914400" indent="0">
              <a:buFontTx/>
              <a:buNone/>
              <a:defRPr sz="1400">
                <a:latin typeface="Franklin Gothic Medium" pitchFamily="34" charset="0"/>
              </a:defRPr>
            </a:lvl3pPr>
            <a:lvl4pPr marL="1371600" indent="0">
              <a:buFontTx/>
              <a:buNone/>
              <a:defRPr sz="1400">
                <a:latin typeface="Franklin Gothic Medium" pitchFamily="34" charset="0"/>
              </a:defRPr>
            </a:lvl4pPr>
            <a:lvl5pPr marL="1828800" indent="0">
              <a:buFontTx/>
              <a:buNone/>
              <a:defRPr sz="1400">
                <a:latin typeface="Franklin Gothic Medium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Content Placeholder 10"/>
          <p:cNvSpPr>
            <a:spLocks noGrp="1"/>
          </p:cNvSpPr>
          <p:nvPr>
            <p:ph sz="quarter" idx="68"/>
          </p:nvPr>
        </p:nvSpPr>
        <p:spPr>
          <a:xfrm>
            <a:off x="5334000" y="3562350"/>
            <a:ext cx="2743200" cy="381000"/>
          </a:xfrm>
          <a:prstGeom prst="roundRect">
            <a:avLst>
              <a:gd name="adj" fmla="val 16667"/>
            </a:avLst>
          </a:prstGeom>
          <a:solidFill>
            <a:srgbClr val="424C5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bg1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7" name="Content Placeholder 10"/>
          <p:cNvSpPr>
            <a:spLocks noGrp="1"/>
          </p:cNvSpPr>
          <p:nvPr>
            <p:ph sz="quarter" idx="69"/>
          </p:nvPr>
        </p:nvSpPr>
        <p:spPr>
          <a:xfrm>
            <a:off x="5334001" y="1657351"/>
            <a:ext cx="762000" cy="284485"/>
          </a:xfrm>
          <a:prstGeom prst="roundRect">
            <a:avLst>
              <a:gd name="adj" fmla="val 8295"/>
            </a:avLst>
          </a:prstGeom>
          <a:solidFill>
            <a:srgbClr val="ED3645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chemeClr val="bg1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70"/>
          </p:nvPr>
        </p:nvSpPr>
        <p:spPr>
          <a:xfrm>
            <a:off x="7010401" y="1660486"/>
            <a:ext cx="762000" cy="284485"/>
          </a:xfrm>
          <a:prstGeom prst="roundRect">
            <a:avLst>
              <a:gd name="adj" fmla="val 8295"/>
            </a:avLst>
          </a:prstGeom>
          <a:solidFill>
            <a:srgbClr val="424C53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chemeClr val="bg1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71"/>
          </p:nvPr>
        </p:nvSpPr>
        <p:spPr>
          <a:xfrm>
            <a:off x="6172202" y="1657351"/>
            <a:ext cx="762000" cy="284485"/>
          </a:xfrm>
          <a:prstGeom prst="roundRect">
            <a:avLst>
              <a:gd name="adj" fmla="val 8295"/>
            </a:avLst>
          </a:prstGeom>
          <a:solidFill>
            <a:srgbClr val="7B8F9D"/>
          </a:solidFill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chemeClr val="bg1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7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B07CB4-9248-4379-A993-D8694EBD74C5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7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7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1F849C-EFF4-4813-8231-9320CB2722E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JM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100A85-0861-44E3-94F3-A780F9146D17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C278F1-1A65-4281-8CD0-1B2395E1EEF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66"/>
          </p:nvPr>
        </p:nvSpPr>
        <p:spPr>
          <a:xfrm>
            <a:off x="5311777" y="2502871"/>
            <a:ext cx="2994025" cy="67848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67"/>
          </p:nvPr>
        </p:nvSpPr>
        <p:spPr>
          <a:xfrm>
            <a:off x="5311776" y="2289175"/>
            <a:ext cx="1730375" cy="358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latin typeface="Franklin Gothic Medium" pitchFamily="34" charset="0"/>
              </a:defRPr>
            </a:lvl2pPr>
            <a:lvl3pPr marL="914400" indent="0">
              <a:buFontTx/>
              <a:buNone/>
              <a:defRPr sz="1400">
                <a:latin typeface="Franklin Gothic Medium" pitchFamily="34" charset="0"/>
              </a:defRPr>
            </a:lvl3pPr>
            <a:lvl4pPr marL="1371600" indent="0">
              <a:buFontTx/>
              <a:buNone/>
              <a:defRPr sz="1400">
                <a:latin typeface="Franklin Gothic Medium" pitchFamily="34" charset="0"/>
              </a:defRPr>
            </a:lvl4pPr>
            <a:lvl5pPr marL="1828800" indent="0">
              <a:buFontTx/>
              <a:buNone/>
              <a:defRPr sz="1400">
                <a:latin typeface="Franklin Gothic Medium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Content Placeholder 10"/>
          <p:cNvSpPr>
            <a:spLocks noGrp="1"/>
          </p:cNvSpPr>
          <p:nvPr>
            <p:ph sz="quarter" idx="68"/>
          </p:nvPr>
        </p:nvSpPr>
        <p:spPr>
          <a:xfrm>
            <a:off x="5334000" y="3562350"/>
            <a:ext cx="2743200" cy="381000"/>
          </a:xfrm>
          <a:prstGeom prst="roundRect">
            <a:avLst>
              <a:gd name="adj" fmla="val 0"/>
            </a:avLst>
          </a:prstGeom>
          <a:noFill/>
          <a:ln w="19050">
            <a:solidFill>
              <a:srgbClr val="424C53"/>
            </a:solidFill>
          </a:ln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rgbClr val="424C53"/>
                </a:solidFill>
                <a:latin typeface="+mj-lt"/>
                <a:cs typeface="Franklin Gothic Book" pitchFamily="34" charset="0"/>
              </a:defRPr>
            </a:lvl1pPr>
            <a:lvl2pPr marL="457200" indent="0">
              <a:buFontTx/>
              <a:buNone/>
              <a:defRPr sz="1200">
                <a:latin typeface="Franklin Gothic Medium" pitchFamily="34" charset="0"/>
              </a:defRPr>
            </a:lvl2pPr>
            <a:lvl3pPr marL="914400" indent="0">
              <a:buFontTx/>
              <a:buNone/>
              <a:defRPr sz="1200">
                <a:latin typeface="Franklin Gothic Medium" pitchFamily="34" charset="0"/>
              </a:defRPr>
            </a:lvl3pPr>
            <a:lvl4pPr marL="1371600" indent="0">
              <a:buFontTx/>
              <a:buNone/>
              <a:defRPr sz="1200">
                <a:latin typeface="Franklin Gothic Medium" pitchFamily="34" charset="0"/>
              </a:defRPr>
            </a:lvl4pPr>
            <a:lvl5pPr marL="1828800" indent="0">
              <a:buFontTx/>
              <a:buNone/>
              <a:defRPr sz="1200">
                <a:latin typeface="Franklin Gothic Medium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6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030AD4-C802-4D4D-B842-7F680F0012CE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7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7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19CA9D-188D-4DE1-9025-68CE5E85663A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emb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60"/>
          </p:nvPr>
        </p:nvSpPr>
        <p:spPr>
          <a:xfrm>
            <a:off x="4572001" y="1711278"/>
            <a:ext cx="2919700" cy="304800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200">
                <a:solidFill>
                  <a:srgbClr val="FF0000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64"/>
          </p:nvPr>
        </p:nvSpPr>
        <p:spPr>
          <a:xfrm>
            <a:off x="4038605" y="3479062"/>
            <a:ext cx="4419604" cy="8382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70"/>
          </p:nvPr>
        </p:nvSpPr>
        <p:spPr>
          <a:xfrm>
            <a:off x="1142999" y="3867150"/>
            <a:ext cx="233654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rgbClr val="FF0000"/>
                </a:solidFill>
                <a:latin typeface="+mj-lt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71"/>
          </p:nvPr>
        </p:nvSpPr>
        <p:spPr>
          <a:xfrm>
            <a:off x="4071419" y="2152650"/>
            <a:ext cx="4081980" cy="8763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Picture Placeholder 28"/>
          <p:cNvSpPr>
            <a:spLocks noGrp="1"/>
          </p:cNvSpPr>
          <p:nvPr>
            <p:ph type="pic" sz="quarter" idx="50"/>
          </p:nvPr>
        </p:nvSpPr>
        <p:spPr>
          <a:xfrm>
            <a:off x="1347852" y="1786002"/>
            <a:ext cx="1911097" cy="1911096"/>
          </a:xfrm>
          <a:prstGeom prst="ellipse">
            <a:avLst/>
          </a:prstGeom>
          <a:ln w="76200" cap="sq">
            <a:noFill/>
            <a:miter lim="800000"/>
          </a:ln>
          <a:effectLst>
            <a:innerShdw blurRad="114300">
              <a:schemeClr val="bg1">
                <a:lumMod val="50000"/>
              </a:schemeClr>
            </a:innerShdw>
          </a:effectLst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endParaRPr lang="en-JM" noProof="0" dirty="0"/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72"/>
          </p:nvPr>
        </p:nvSpPr>
        <p:spPr>
          <a:xfrm>
            <a:off x="4572001" y="3181350"/>
            <a:ext cx="2919700" cy="304800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200">
                <a:solidFill>
                  <a:srgbClr val="FF0000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7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A20D1E-1A70-4C11-BF00-9AB337049776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7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7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8C7D36-89BA-4B8F-BA32-80513A2D725E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site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 descr="Browser.png"/>
          <p:cNvPicPr>
            <a:picLocks noChangeAspect="1"/>
          </p:cNvPicPr>
          <p:nvPr userDrawn="1"/>
        </p:nvPicPr>
        <p:blipFill>
          <a:blip r:embed="rId2" cstate="print"/>
          <a:srcRect b="31023"/>
          <a:stretch>
            <a:fillRect/>
          </a:stretch>
        </p:blipFill>
        <p:spPr bwMode="auto">
          <a:xfrm>
            <a:off x="533400" y="1809751"/>
            <a:ext cx="4527550" cy="333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5791201" y="2114549"/>
            <a:ext cx="1600201" cy="30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3" name="Text Placeholder 26"/>
          <p:cNvSpPr>
            <a:spLocks noGrp="1"/>
          </p:cNvSpPr>
          <p:nvPr>
            <p:ph type="body" sz="quarter" idx="19"/>
          </p:nvPr>
        </p:nvSpPr>
        <p:spPr>
          <a:xfrm>
            <a:off x="5815011" y="2343150"/>
            <a:ext cx="2795588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739857" y="2132668"/>
            <a:ext cx="4114924" cy="3013490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21"/>
          </p:nvPr>
        </p:nvSpPr>
        <p:spPr>
          <a:xfrm>
            <a:off x="5791201" y="3028949"/>
            <a:ext cx="1600201" cy="30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22"/>
          </p:nvPr>
        </p:nvSpPr>
        <p:spPr>
          <a:xfrm>
            <a:off x="5815011" y="3257550"/>
            <a:ext cx="2795588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23"/>
          </p:nvPr>
        </p:nvSpPr>
        <p:spPr>
          <a:xfrm>
            <a:off x="5791201" y="3943349"/>
            <a:ext cx="1600201" cy="30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24"/>
          </p:nvPr>
        </p:nvSpPr>
        <p:spPr>
          <a:xfrm>
            <a:off x="5815011" y="4171950"/>
            <a:ext cx="2795588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85725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7B530E1-475F-4CA1-B49A-C8E68FE41FA5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8" name="Footer Placeholder 4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910DA20-D739-489B-9140-95C7BEFAD35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8"/>
          <p:cNvCxnSpPr/>
          <p:nvPr userDrawn="1"/>
        </p:nvCxnSpPr>
        <p:spPr>
          <a:xfrm>
            <a:off x="4572000" y="1838326"/>
            <a:ext cx="0" cy="16557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09601" y="1861338"/>
            <a:ext cx="2987675" cy="64056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625478" y="1587500"/>
            <a:ext cx="2459036" cy="3746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rgbClr val="0070C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0070C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0070C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0070C0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257805" y="1854988"/>
            <a:ext cx="2987675" cy="64056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5273680" y="1581149"/>
            <a:ext cx="2459036" cy="3746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rgbClr val="0070C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0070C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0070C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0070C0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0731C7C-9877-4755-B58D-9DAD5832B6FA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12915E7-C534-4DFB-AE75-8605D209B921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8"/>
          <p:cNvCxnSpPr/>
          <p:nvPr userDrawn="1"/>
        </p:nvCxnSpPr>
        <p:spPr>
          <a:xfrm>
            <a:off x="4572000" y="1838326"/>
            <a:ext cx="0" cy="165576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09601" y="1816100"/>
            <a:ext cx="2987675" cy="640565"/>
          </a:xfrm>
        </p:spPr>
        <p:txBody>
          <a:bodyPr>
            <a:normAutofit/>
          </a:bodyPr>
          <a:lstStyle>
            <a:lvl1pPr marL="0" indent="0" algn="r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1143001" y="1587500"/>
            <a:ext cx="2459036" cy="37465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rgbClr val="0070C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0070C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0070C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0070C0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257805" y="1809750"/>
            <a:ext cx="2987675" cy="64056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5273680" y="1581149"/>
            <a:ext cx="2459036" cy="3746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 sz="1400">
                <a:solidFill>
                  <a:srgbClr val="0070C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0070C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0070C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0070C0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30B29D7-64DB-407C-B551-714A0B3D5C42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770ABED-833B-4552-8BBF-6EF287D7F5E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7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4648200" y="1962153"/>
            <a:ext cx="3924300" cy="2325687"/>
          </a:xfrm>
          <a:prstGeom prst="roundRect">
            <a:avLst>
              <a:gd name="adj" fmla="val 0"/>
            </a:avLst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 sz="1600">
                <a:solidFill>
                  <a:srgbClr val="17252F"/>
                </a:solidFill>
              </a:defRPr>
            </a:lvl1pPr>
          </a:lstStyle>
          <a:p>
            <a:pPr lvl="0"/>
            <a:endParaRPr lang="en-JM" noProof="0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1219200" y="2347913"/>
            <a:ext cx="2971801" cy="83343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15"/>
          </p:nvPr>
        </p:nvSpPr>
        <p:spPr>
          <a:xfrm>
            <a:off x="457201" y="1123953"/>
            <a:ext cx="7696201" cy="479425"/>
          </a:xfrm>
        </p:spPr>
        <p:txBody>
          <a:bodyPr>
            <a:noAutofit/>
          </a:bodyPr>
          <a:lstStyle>
            <a:lvl1pPr marL="0" indent="0" algn="ctr"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1100"/>
            </a:lvl2pPr>
            <a:lvl3pPr marL="914400" indent="0" algn="ctr">
              <a:buNone/>
              <a:defRPr sz="1100"/>
            </a:lvl3pPr>
            <a:lvl4pPr marL="1371600" indent="0" algn="ctr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3"/>
          <p:cNvSpPr>
            <a:spLocks noGrp="1"/>
          </p:cNvSpPr>
          <p:nvPr>
            <p:ph type="body" sz="quarter" idx="16"/>
          </p:nvPr>
        </p:nvSpPr>
        <p:spPr>
          <a:xfrm>
            <a:off x="1219200" y="2119312"/>
            <a:ext cx="1828800" cy="3571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1219200" y="3409950"/>
            <a:ext cx="2971801" cy="83343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3"/>
          <p:cNvSpPr>
            <a:spLocks noGrp="1"/>
          </p:cNvSpPr>
          <p:nvPr>
            <p:ph type="body" sz="quarter" idx="18"/>
          </p:nvPr>
        </p:nvSpPr>
        <p:spPr>
          <a:xfrm>
            <a:off x="1219200" y="3181350"/>
            <a:ext cx="1828800" cy="3571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352512-40AD-45FE-B778-9A9BAA6535EC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E15CD6-74C4-4A58-98FD-2B11DD005521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15"/>
          </p:nvPr>
        </p:nvSpPr>
        <p:spPr>
          <a:xfrm>
            <a:off x="745316" y="1467511"/>
            <a:ext cx="1371600" cy="13716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65"/>
          </p:nvPr>
        </p:nvSpPr>
        <p:spPr>
          <a:xfrm>
            <a:off x="2780639" y="1506047"/>
            <a:ext cx="1371600" cy="13716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6" name="Picture Placeholder 21"/>
          <p:cNvSpPr>
            <a:spLocks noGrp="1"/>
          </p:cNvSpPr>
          <p:nvPr>
            <p:ph type="pic" sz="quarter" idx="66"/>
          </p:nvPr>
        </p:nvSpPr>
        <p:spPr>
          <a:xfrm>
            <a:off x="4800602" y="1506047"/>
            <a:ext cx="1371600" cy="13716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7" name="Picture Placeholder 21"/>
          <p:cNvSpPr>
            <a:spLocks noGrp="1"/>
          </p:cNvSpPr>
          <p:nvPr>
            <p:ph type="pic" sz="quarter" idx="67"/>
          </p:nvPr>
        </p:nvSpPr>
        <p:spPr>
          <a:xfrm>
            <a:off x="6866090" y="1506047"/>
            <a:ext cx="1371600" cy="13716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68"/>
          </p:nvPr>
        </p:nvSpPr>
        <p:spPr>
          <a:xfrm>
            <a:off x="684214" y="3714750"/>
            <a:ext cx="1843230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/>
            </a:lvl1pPr>
          </a:lstStyle>
          <a:p>
            <a:pPr lvl="0"/>
            <a:endParaRPr lang="en-JM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69"/>
          </p:nvPr>
        </p:nvSpPr>
        <p:spPr>
          <a:xfrm>
            <a:off x="2728771" y="3714750"/>
            <a:ext cx="1843230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/>
            </a:lvl1pPr>
          </a:lstStyle>
          <a:p>
            <a:pPr lvl="0"/>
            <a:endParaRPr lang="en-JM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70"/>
          </p:nvPr>
        </p:nvSpPr>
        <p:spPr>
          <a:xfrm>
            <a:off x="684214" y="3186112"/>
            <a:ext cx="1830388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71"/>
          </p:nvPr>
        </p:nvSpPr>
        <p:spPr>
          <a:xfrm>
            <a:off x="684212" y="3365500"/>
            <a:ext cx="1097280" cy="231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900">
                <a:latin typeface="Mission Gothic Regular" pitchFamily="50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72"/>
          </p:nvPr>
        </p:nvSpPr>
        <p:spPr>
          <a:xfrm>
            <a:off x="2741613" y="3181350"/>
            <a:ext cx="1830388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6" name="Text Placeholder 13"/>
          <p:cNvSpPr>
            <a:spLocks noGrp="1"/>
          </p:cNvSpPr>
          <p:nvPr>
            <p:ph type="body" sz="quarter" idx="73"/>
          </p:nvPr>
        </p:nvSpPr>
        <p:spPr>
          <a:xfrm>
            <a:off x="2741612" y="3360738"/>
            <a:ext cx="1097280" cy="231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900">
                <a:latin typeface="Mission Gothic Regular" pitchFamily="50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74"/>
          </p:nvPr>
        </p:nvSpPr>
        <p:spPr>
          <a:xfrm>
            <a:off x="4800600" y="3714750"/>
            <a:ext cx="1843230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/>
            </a:lvl1pPr>
          </a:lstStyle>
          <a:p>
            <a:pPr lvl="0"/>
            <a:endParaRPr lang="en-JM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75"/>
          </p:nvPr>
        </p:nvSpPr>
        <p:spPr>
          <a:xfrm>
            <a:off x="4813444" y="3181350"/>
            <a:ext cx="1830388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40" name="Text Placeholder 13"/>
          <p:cNvSpPr>
            <a:spLocks noGrp="1"/>
          </p:cNvSpPr>
          <p:nvPr>
            <p:ph type="body" sz="quarter" idx="76"/>
          </p:nvPr>
        </p:nvSpPr>
        <p:spPr>
          <a:xfrm>
            <a:off x="4813442" y="3360738"/>
            <a:ext cx="1097280" cy="231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900">
                <a:latin typeface="Mission Gothic Regular" pitchFamily="50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77"/>
          </p:nvPr>
        </p:nvSpPr>
        <p:spPr>
          <a:xfrm>
            <a:off x="6919772" y="3714750"/>
            <a:ext cx="1843230" cy="5334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/>
            </a:lvl1pPr>
          </a:lstStyle>
          <a:p>
            <a:pPr lvl="0"/>
            <a:endParaRPr lang="en-JM" dirty="0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78"/>
          </p:nvPr>
        </p:nvSpPr>
        <p:spPr>
          <a:xfrm>
            <a:off x="6932614" y="3181350"/>
            <a:ext cx="1830388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43" name="Text Placeholder 13"/>
          <p:cNvSpPr>
            <a:spLocks noGrp="1"/>
          </p:cNvSpPr>
          <p:nvPr>
            <p:ph type="body" sz="quarter" idx="79"/>
          </p:nvPr>
        </p:nvSpPr>
        <p:spPr>
          <a:xfrm>
            <a:off x="6932612" y="3360738"/>
            <a:ext cx="1097280" cy="231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900">
                <a:latin typeface="Mission Gothic Regular" pitchFamily="50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8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BBA1BF-860E-4EF5-9617-026A6323E8B6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8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8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8B3AAE-18F2-4018-A77E-0154324EC150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600" b="1" cap="all"/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361C03-D0F6-426D-BEB6-56870B447837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72F7DD-B650-4B0B-A60D-3CF5FFBE842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321594"/>
            <a:ext cx="4038601" cy="292655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21594"/>
            <a:ext cx="4038601" cy="292655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8B120C-EB68-49CE-82EB-EBF98F958363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DA14BC-C5C1-4EB1-BA87-3B4B8102FB64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solidFill>
                  <a:srgbClr val="424C5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  <a:lvl2pPr>
              <a:defRPr sz="1200">
                <a:solidFill>
                  <a:schemeClr val="bg1">
                    <a:lumMod val="65000"/>
                  </a:schemeClr>
                </a:solidFill>
              </a:defRPr>
            </a:lvl2pPr>
            <a:lvl3pPr>
              <a:defRPr sz="1100">
                <a:solidFill>
                  <a:schemeClr val="bg1">
                    <a:lumMod val="65000"/>
                  </a:schemeClr>
                </a:solidFill>
              </a:defRPr>
            </a:lvl3pPr>
            <a:lvl4pPr>
              <a:defRPr sz="1050">
                <a:solidFill>
                  <a:schemeClr val="bg1">
                    <a:lumMod val="65000"/>
                  </a:schemeClr>
                </a:solidFill>
              </a:defRPr>
            </a:lvl4pPr>
            <a:lvl5pPr>
              <a:defRPr sz="1050">
                <a:solidFill>
                  <a:schemeClr val="bg1">
                    <a:lumMod val="6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4" cy="479822"/>
          </a:xfrm>
        </p:spPr>
        <p:txBody>
          <a:bodyPr anchor="b">
            <a:normAutofit/>
          </a:bodyPr>
          <a:lstStyle>
            <a:lvl1pPr marL="0" indent="0">
              <a:buNone/>
              <a:defRPr sz="1200" b="1">
                <a:solidFill>
                  <a:srgbClr val="424C5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4" cy="2963466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  <a:lvl2pPr>
              <a:defRPr sz="1200">
                <a:solidFill>
                  <a:schemeClr val="bg1">
                    <a:lumMod val="65000"/>
                  </a:schemeClr>
                </a:solidFill>
              </a:defRPr>
            </a:lvl2pPr>
            <a:lvl3pPr>
              <a:defRPr sz="1100">
                <a:solidFill>
                  <a:schemeClr val="bg1">
                    <a:lumMod val="65000"/>
                  </a:schemeClr>
                </a:solidFill>
              </a:defRPr>
            </a:lvl3pPr>
            <a:lvl4pPr>
              <a:defRPr sz="1050">
                <a:solidFill>
                  <a:schemeClr val="bg1">
                    <a:lumMod val="65000"/>
                  </a:schemeClr>
                </a:solidFill>
              </a:defRPr>
            </a:lvl4pPr>
            <a:lvl5pPr>
              <a:defRPr sz="1050">
                <a:solidFill>
                  <a:schemeClr val="bg1">
                    <a:lumMod val="6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5A5C64-C3D6-44B9-BFD7-25AC578536C0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3D11A3-5624-4594-ADD1-DC8E977AD419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500">
                <a:solidFill>
                  <a:srgbClr val="424C5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8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457200" y="1352550"/>
            <a:ext cx="2671762" cy="3006727"/>
          </a:xfrm>
        </p:spPr>
        <p:txBody>
          <a:bodyPr rtlCol="0">
            <a:normAutofit/>
          </a:bodyPr>
          <a:lstStyle>
            <a:lvl1pPr marL="0" indent="0">
              <a:buFontTx/>
              <a:buNone/>
              <a:defRPr sz="1200">
                <a:solidFill>
                  <a:srgbClr val="17375E"/>
                </a:solidFill>
              </a:defRPr>
            </a:lvl1pPr>
          </a:lstStyle>
          <a:p>
            <a:pPr lvl="0"/>
            <a:endParaRPr lang="en-JM" noProof="0"/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3733801" y="1817689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6407150" y="1809751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7"/>
          </p:nvPr>
        </p:nvSpPr>
        <p:spPr>
          <a:xfrm>
            <a:off x="3736976" y="3405329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410325" y="3397391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3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4114801" y="1517509"/>
            <a:ext cx="1600201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b="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32"/>
          <p:cNvSpPr>
            <a:spLocks noGrp="1"/>
          </p:cNvSpPr>
          <p:nvPr>
            <p:ph type="body" sz="quarter" idx="20"/>
          </p:nvPr>
        </p:nvSpPr>
        <p:spPr>
          <a:xfrm>
            <a:off x="6781800" y="1517509"/>
            <a:ext cx="1600201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b="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32"/>
          <p:cNvSpPr>
            <a:spLocks noGrp="1"/>
          </p:cNvSpPr>
          <p:nvPr>
            <p:ph type="body" sz="quarter" idx="21"/>
          </p:nvPr>
        </p:nvSpPr>
        <p:spPr>
          <a:xfrm>
            <a:off x="4114801" y="3101835"/>
            <a:ext cx="1600201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b="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6" name="Text Placeholder 32"/>
          <p:cNvSpPr>
            <a:spLocks noGrp="1"/>
          </p:cNvSpPr>
          <p:nvPr>
            <p:ph type="body" sz="quarter" idx="22"/>
          </p:nvPr>
        </p:nvSpPr>
        <p:spPr>
          <a:xfrm>
            <a:off x="6781800" y="3101835"/>
            <a:ext cx="1600201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 b="0">
                <a:solidFill>
                  <a:srgbClr val="424C53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E72DD8-713D-4ED9-8769-892AC6A62B7F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AE8852-2939-49E5-BAAC-CECCA416A4CA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ADF518-F359-45E4-A765-B6D9622E65C8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66DF65-3998-4CFB-80DF-F42FAD188E8D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ipad-3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19401" y="1504950"/>
            <a:ext cx="3330574" cy="2611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Picture Placeholder 20"/>
          <p:cNvSpPr>
            <a:spLocks noGrp="1"/>
          </p:cNvSpPr>
          <p:nvPr>
            <p:ph type="pic" sz="quarter" idx="24"/>
          </p:nvPr>
        </p:nvSpPr>
        <p:spPr>
          <a:xfrm>
            <a:off x="3200401" y="1847088"/>
            <a:ext cx="2590800" cy="1947672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D7862A2-E6D9-4FDF-A729-13EE12784175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C5D4302-4548-41AE-B92B-56CD0636DAD0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mockup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8" descr="ipad-3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399" y="1200150"/>
            <a:ext cx="2611438" cy="333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24"/>
          </p:nvPr>
        </p:nvSpPr>
        <p:spPr>
          <a:xfrm>
            <a:off x="5431537" y="1554480"/>
            <a:ext cx="1956816" cy="2578608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25"/>
          </p:nvPr>
        </p:nvSpPr>
        <p:spPr>
          <a:xfrm>
            <a:off x="762001" y="2038350"/>
            <a:ext cx="3429001" cy="990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2pPr>
            <a:lvl3pPr marL="9144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26"/>
          </p:nvPr>
        </p:nvSpPr>
        <p:spPr>
          <a:xfrm>
            <a:off x="762001" y="1809750"/>
            <a:ext cx="2286000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27"/>
          </p:nvPr>
        </p:nvSpPr>
        <p:spPr>
          <a:xfrm>
            <a:off x="1143001" y="3114675"/>
            <a:ext cx="1219200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0" name="Text Placeholder 28"/>
          <p:cNvSpPr>
            <a:spLocks noGrp="1"/>
          </p:cNvSpPr>
          <p:nvPr>
            <p:ph type="body" sz="quarter" idx="28"/>
          </p:nvPr>
        </p:nvSpPr>
        <p:spPr>
          <a:xfrm>
            <a:off x="2819399" y="3114750"/>
            <a:ext cx="1447801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1" name="Text Placeholder 28"/>
          <p:cNvSpPr>
            <a:spLocks noGrp="1"/>
          </p:cNvSpPr>
          <p:nvPr>
            <p:ph type="body" sz="quarter" idx="29"/>
          </p:nvPr>
        </p:nvSpPr>
        <p:spPr>
          <a:xfrm>
            <a:off x="1143001" y="3638475"/>
            <a:ext cx="1219200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30"/>
          </p:nvPr>
        </p:nvSpPr>
        <p:spPr>
          <a:xfrm>
            <a:off x="2819399" y="3638550"/>
            <a:ext cx="1447801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Date Placeholder 2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2BAFC7A-E6E3-4F19-A144-19FF0E6E825B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4C7113F-06B2-469A-BFAD-ACC77A43AF47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8" descr="iphone-3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52999" y="1123951"/>
            <a:ext cx="1543051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iphone-3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29399" y="1123951"/>
            <a:ext cx="1543051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4"/>
          </p:nvPr>
        </p:nvSpPr>
        <p:spPr>
          <a:xfrm>
            <a:off x="1828800" y="2952750"/>
            <a:ext cx="2362201" cy="3841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3pPr>
            <a:lvl4pPr marL="13716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4pPr>
            <a:lvl5pPr marL="18288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1828801" y="3486150"/>
            <a:ext cx="2590800" cy="4651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2pPr>
            <a:lvl3pPr marL="9144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3pPr>
            <a:lvl4pPr marL="13716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4pPr>
            <a:lvl5pPr marL="18288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6"/>
          </p:nvPr>
        </p:nvSpPr>
        <p:spPr>
          <a:xfrm>
            <a:off x="1143000" y="1835150"/>
            <a:ext cx="3429001" cy="10414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2pPr>
            <a:lvl3pPr marL="9144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3pPr>
            <a:lvl4pPr marL="13716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4pPr>
            <a:lvl5pPr marL="1828800" indent="0">
              <a:buFontTx/>
              <a:buNone/>
              <a:defRPr sz="1050">
                <a:solidFill>
                  <a:schemeClr val="bg1">
                    <a:lumMod val="65000"/>
                  </a:schemeClr>
                </a:solidFill>
                <a:latin typeface="+mj-lt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27"/>
          </p:nvPr>
        </p:nvSpPr>
        <p:spPr>
          <a:xfrm>
            <a:off x="1142999" y="1581150"/>
            <a:ext cx="2362201" cy="35718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rgbClr val="424C53"/>
                </a:solidFill>
              </a:defRPr>
            </a:lvl1pPr>
            <a:lvl2pPr marL="457200" indent="0">
              <a:buFontTx/>
              <a:buNone/>
              <a:defRPr sz="1100">
                <a:solidFill>
                  <a:srgbClr val="424C53"/>
                </a:solidFill>
              </a:defRPr>
            </a:lvl2pPr>
            <a:lvl3pPr marL="914400" indent="0">
              <a:buFontTx/>
              <a:buNone/>
              <a:defRPr sz="1100">
                <a:solidFill>
                  <a:srgbClr val="424C53"/>
                </a:solidFill>
              </a:defRPr>
            </a:lvl3pPr>
            <a:lvl4pPr marL="1371600" indent="0">
              <a:buFontTx/>
              <a:buNone/>
              <a:defRPr sz="1100">
                <a:solidFill>
                  <a:srgbClr val="424C53"/>
                </a:solidFill>
              </a:defRPr>
            </a:lvl4pPr>
            <a:lvl5pPr marL="1828800" indent="0">
              <a:buFontTx/>
              <a:buNone/>
              <a:defRPr sz="1100">
                <a:solidFill>
                  <a:srgbClr val="424C53"/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28"/>
          </p:nvPr>
        </p:nvSpPr>
        <p:spPr>
          <a:xfrm>
            <a:off x="5102352" y="1600200"/>
            <a:ext cx="1219200" cy="2157984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29"/>
          </p:nvPr>
        </p:nvSpPr>
        <p:spPr>
          <a:xfrm>
            <a:off x="6791518" y="1607058"/>
            <a:ext cx="1219200" cy="2157984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12" name="Date Placeholder 2"/>
          <p:cNvSpPr>
            <a:spLocks noGrp="1"/>
          </p:cNvSpPr>
          <p:nvPr>
            <p:ph type="dt" sz="half" idx="3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9EB39D-CE09-444E-B4E5-487EE3746E79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E96BA0B-3317-4AB5-BA2F-6FBA70FA150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4"/>
          </p:nvPr>
        </p:nvSpPr>
        <p:spPr>
          <a:xfrm>
            <a:off x="5334000" y="2244725"/>
            <a:ext cx="2971801" cy="17748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2pPr>
            <a:lvl3pPr marL="9144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25"/>
          </p:nvPr>
        </p:nvSpPr>
        <p:spPr>
          <a:xfrm>
            <a:off x="5334000" y="1962150"/>
            <a:ext cx="2971801" cy="3270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50" b="1">
                <a:solidFill>
                  <a:srgbClr val="424C53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2pPr>
            <a:lvl3pPr marL="9144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A542EF-3214-4A1B-9310-FA8C1C0572F7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4CA54F-83E2-447E-AFCB-868988FE5529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c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iMac-Flat-Mockup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1352550"/>
            <a:ext cx="4038601" cy="3268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9" name="Picture Placeholder 9"/>
          <p:cNvSpPr>
            <a:spLocks noGrp="1"/>
          </p:cNvSpPr>
          <p:nvPr>
            <p:ph type="pic" sz="quarter" idx="24"/>
          </p:nvPr>
        </p:nvSpPr>
        <p:spPr>
          <a:xfrm>
            <a:off x="2895600" y="1581150"/>
            <a:ext cx="3581401" cy="2057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3C7CF9C-6C03-4832-8198-4A65484E661A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FE71802-999A-4EB0-A743-BE19C050A34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and Ipad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9144000" cy="5143500"/>
          </a:xfrm>
        </p:spPr>
        <p:txBody>
          <a:bodyPr rtlCol="0">
            <a:normAutofit/>
          </a:bodyPr>
          <a:lstStyle/>
          <a:p>
            <a:pPr lvl="0"/>
            <a:endParaRPr lang="en-JM" noProof="0"/>
          </a:p>
        </p:txBody>
      </p:sp>
      <p:sp>
        <p:nvSpPr>
          <p:cNvPr id="10" name="Picture Placeholder 20"/>
          <p:cNvSpPr>
            <a:spLocks noGrp="1"/>
          </p:cNvSpPr>
          <p:nvPr>
            <p:ph type="pic" sz="quarter" idx="25"/>
          </p:nvPr>
        </p:nvSpPr>
        <p:spPr>
          <a:xfrm>
            <a:off x="5334001" y="1581150"/>
            <a:ext cx="2819401" cy="2137410"/>
          </a:xfrm>
        </p:spPr>
        <p:txBody>
          <a:bodyPr rtlCol="0">
            <a:normAutofit/>
          </a:bodyPr>
          <a:lstStyle/>
          <a:p>
            <a:pPr lvl="0"/>
            <a:endParaRPr lang="en-JM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96FEA1-B7B2-441B-9989-3AD8E231480D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F651F2-0A88-4FE4-A736-AD4756AD8F6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24C5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3"/>
          </p:nvPr>
        </p:nvSpPr>
        <p:spPr>
          <a:xfrm>
            <a:off x="609600" y="2057400"/>
            <a:ext cx="2362201" cy="2266950"/>
          </a:xfrm>
        </p:spPr>
        <p:txBody>
          <a:bodyPr>
            <a:normAutofit/>
          </a:bodyPr>
          <a:lstStyle>
            <a:lvl1pPr algn="l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8" name="Content Placeholder 38"/>
          <p:cNvSpPr>
            <a:spLocks noGrp="1"/>
          </p:cNvSpPr>
          <p:nvPr>
            <p:ph sz="quarter" idx="39"/>
          </p:nvPr>
        </p:nvSpPr>
        <p:spPr>
          <a:xfrm>
            <a:off x="1139952" y="1581150"/>
            <a:ext cx="1984249" cy="347472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100" b="0">
                <a:solidFill>
                  <a:srgbClr val="FF0000"/>
                </a:solidFill>
                <a:latin typeface="+mj-lt"/>
                <a:ea typeface="Open Sans Extrabold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Content Placeholder 13"/>
          <p:cNvSpPr>
            <a:spLocks noGrp="1"/>
          </p:cNvSpPr>
          <p:nvPr>
            <p:ph sz="quarter" idx="42"/>
          </p:nvPr>
        </p:nvSpPr>
        <p:spPr>
          <a:xfrm>
            <a:off x="3428999" y="2057400"/>
            <a:ext cx="2362201" cy="2266950"/>
          </a:xfrm>
        </p:spPr>
        <p:txBody>
          <a:bodyPr>
            <a:normAutofit/>
          </a:bodyPr>
          <a:lstStyle>
            <a:lvl1pPr algn="l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43"/>
          </p:nvPr>
        </p:nvSpPr>
        <p:spPr>
          <a:xfrm>
            <a:off x="6324599" y="2057400"/>
            <a:ext cx="2362201" cy="2266950"/>
          </a:xfrm>
        </p:spPr>
        <p:txBody>
          <a:bodyPr>
            <a:normAutofit/>
          </a:bodyPr>
          <a:lstStyle>
            <a:lvl1pPr algn="l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Content Placeholder 38"/>
          <p:cNvSpPr>
            <a:spLocks noGrp="1"/>
          </p:cNvSpPr>
          <p:nvPr>
            <p:ph sz="quarter" idx="60"/>
          </p:nvPr>
        </p:nvSpPr>
        <p:spPr>
          <a:xfrm>
            <a:off x="3886199" y="1581150"/>
            <a:ext cx="1984249" cy="347472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100" b="0">
                <a:solidFill>
                  <a:srgbClr val="FF0000"/>
                </a:solidFill>
                <a:latin typeface="+mj-lt"/>
                <a:ea typeface="Open Sans Extrabold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Content Placeholder 38"/>
          <p:cNvSpPr>
            <a:spLocks noGrp="1"/>
          </p:cNvSpPr>
          <p:nvPr>
            <p:ph sz="quarter" idx="61"/>
          </p:nvPr>
        </p:nvSpPr>
        <p:spPr>
          <a:xfrm>
            <a:off x="6781799" y="1581150"/>
            <a:ext cx="1984249" cy="347472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100" b="0">
                <a:solidFill>
                  <a:srgbClr val="FF0000"/>
                </a:solidFill>
                <a:latin typeface="+mj-lt"/>
                <a:ea typeface="Open Sans Extrabold" pitchFamily="34" charset="0"/>
                <a:cs typeface="Franklin Gothic Demi Con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6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A8E974-11CE-4339-B4F3-08EA343AF92B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6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6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B94484-649A-4511-A753-B6AD1F94CF0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in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47"/>
          </p:nvPr>
        </p:nvSpPr>
        <p:spPr>
          <a:xfrm>
            <a:off x="989964" y="1558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48"/>
          </p:nvPr>
        </p:nvSpPr>
        <p:spPr>
          <a:xfrm>
            <a:off x="990283" y="2092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49"/>
          </p:nvPr>
        </p:nvSpPr>
        <p:spPr>
          <a:xfrm>
            <a:off x="990601" y="2701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50"/>
          </p:nvPr>
        </p:nvSpPr>
        <p:spPr>
          <a:xfrm>
            <a:off x="990601" y="3235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51"/>
          </p:nvPr>
        </p:nvSpPr>
        <p:spPr>
          <a:xfrm>
            <a:off x="990601" y="37687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55"/>
          </p:nvPr>
        </p:nvSpPr>
        <p:spPr>
          <a:xfrm>
            <a:off x="533399" y="15049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60"/>
          </p:nvPr>
        </p:nvSpPr>
        <p:spPr>
          <a:xfrm>
            <a:off x="5181282" y="1558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61"/>
          </p:nvPr>
        </p:nvSpPr>
        <p:spPr>
          <a:xfrm>
            <a:off x="5181600" y="2092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62"/>
          </p:nvPr>
        </p:nvSpPr>
        <p:spPr>
          <a:xfrm>
            <a:off x="5181600" y="2701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63"/>
          </p:nvPr>
        </p:nvSpPr>
        <p:spPr>
          <a:xfrm>
            <a:off x="5181600" y="3235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64"/>
          </p:nvPr>
        </p:nvSpPr>
        <p:spPr>
          <a:xfrm>
            <a:off x="5181600" y="37687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7" name="Content Placeholder 6"/>
          <p:cNvSpPr>
            <a:spLocks noGrp="1"/>
          </p:cNvSpPr>
          <p:nvPr>
            <p:ph sz="quarter" idx="65"/>
          </p:nvPr>
        </p:nvSpPr>
        <p:spPr>
          <a:xfrm>
            <a:off x="533399" y="205359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8" name="Content Placeholder 6"/>
          <p:cNvSpPr>
            <a:spLocks noGrp="1"/>
          </p:cNvSpPr>
          <p:nvPr>
            <p:ph sz="quarter" idx="66"/>
          </p:nvPr>
        </p:nvSpPr>
        <p:spPr>
          <a:xfrm>
            <a:off x="533399" y="26479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Content Placeholder 6"/>
          <p:cNvSpPr>
            <a:spLocks noGrp="1"/>
          </p:cNvSpPr>
          <p:nvPr>
            <p:ph sz="quarter" idx="67"/>
          </p:nvPr>
        </p:nvSpPr>
        <p:spPr>
          <a:xfrm>
            <a:off x="533399" y="31813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Content Placeholder 6"/>
          <p:cNvSpPr>
            <a:spLocks noGrp="1"/>
          </p:cNvSpPr>
          <p:nvPr>
            <p:ph sz="quarter" idx="68"/>
          </p:nvPr>
        </p:nvSpPr>
        <p:spPr>
          <a:xfrm>
            <a:off x="533399" y="37147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Content Placeholder 6"/>
          <p:cNvSpPr>
            <a:spLocks noGrp="1"/>
          </p:cNvSpPr>
          <p:nvPr>
            <p:ph sz="quarter" idx="69"/>
          </p:nvPr>
        </p:nvSpPr>
        <p:spPr>
          <a:xfrm>
            <a:off x="4693920" y="15049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Content Placeholder 6"/>
          <p:cNvSpPr>
            <a:spLocks noGrp="1"/>
          </p:cNvSpPr>
          <p:nvPr>
            <p:ph sz="quarter" idx="70"/>
          </p:nvPr>
        </p:nvSpPr>
        <p:spPr>
          <a:xfrm>
            <a:off x="4693920" y="205359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3" name="Content Placeholder 6"/>
          <p:cNvSpPr>
            <a:spLocks noGrp="1"/>
          </p:cNvSpPr>
          <p:nvPr>
            <p:ph sz="quarter" idx="71"/>
          </p:nvPr>
        </p:nvSpPr>
        <p:spPr>
          <a:xfrm>
            <a:off x="4693920" y="26479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Content Placeholder 6"/>
          <p:cNvSpPr>
            <a:spLocks noGrp="1"/>
          </p:cNvSpPr>
          <p:nvPr>
            <p:ph sz="quarter" idx="72"/>
          </p:nvPr>
        </p:nvSpPr>
        <p:spPr>
          <a:xfrm>
            <a:off x="4693920" y="31813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5" name="Content Placeholder 6"/>
          <p:cNvSpPr>
            <a:spLocks noGrp="1"/>
          </p:cNvSpPr>
          <p:nvPr>
            <p:ph sz="quarter" idx="73"/>
          </p:nvPr>
        </p:nvSpPr>
        <p:spPr>
          <a:xfrm>
            <a:off x="4693920" y="3714750"/>
            <a:ext cx="411481" cy="411480"/>
          </a:xfrm>
          <a:prstGeom prst="ellipse">
            <a:avLst/>
          </a:prstGeom>
          <a:solidFill>
            <a:srgbClr val="ED3645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  <a:latin typeface="+mj-lt"/>
                <a:ea typeface="Open Sans" pitchFamily="34" charset="0"/>
                <a:cs typeface="Franklin Gothic Demi Cond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4" name="Date Placeholder 3"/>
          <p:cNvSpPr>
            <a:spLocks noGrp="1"/>
          </p:cNvSpPr>
          <p:nvPr>
            <p:ph type="dt" sz="half" idx="7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96EB15-D731-461F-B9CD-1241BD9211F2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25" name="Footer Placeholder 4"/>
          <p:cNvSpPr>
            <a:spLocks noGrp="1"/>
          </p:cNvSpPr>
          <p:nvPr>
            <p:ph type="ftr" sz="quarter" idx="7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36" name="Slide Number Placeholder 5"/>
          <p:cNvSpPr>
            <a:spLocks noGrp="1"/>
          </p:cNvSpPr>
          <p:nvPr>
            <p:ph type="sldNum" sz="quarter" idx="7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5BE5C0-4B36-4B1F-9B8E-607AFC7C080C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lis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47"/>
          </p:nvPr>
        </p:nvSpPr>
        <p:spPr>
          <a:xfrm>
            <a:off x="989964" y="1558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48"/>
          </p:nvPr>
        </p:nvSpPr>
        <p:spPr>
          <a:xfrm>
            <a:off x="990283" y="2092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49"/>
          </p:nvPr>
        </p:nvSpPr>
        <p:spPr>
          <a:xfrm>
            <a:off x="990601" y="2701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50"/>
          </p:nvPr>
        </p:nvSpPr>
        <p:spPr>
          <a:xfrm>
            <a:off x="990601" y="3235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51"/>
          </p:nvPr>
        </p:nvSpPr>
        <p:spPr>
          <a:xfrm>
            <a:off x="990601" y="37687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60"/>
          </p:nvPr>
        </p:nvSpPr>
        <p:spPr>
          <a:xfrm>
            <a:off x="5181282" y="1558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61"/>
          </p:nvPr>
        </p:nvSpPr>
        <p:spPr>
          <a:xfrm>
            <a:off x="5181600" y="2092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62"/>
          </p:nvPr>
        </p:nvSpPr>
        <p:spPr>
          <a:xfrm>
            <a:off x="5181600" y="2701925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63"/>
          </p:nvPr>
        </p:nvSpPr>
        <p:spPr>
          <a:xfrm>
            <a:off x="5181600" y="32353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64"/>
          </p:nvPr>
        </p:nvSpPr>
        <p:spPr>
          <a:xfrm>
            <a:off x="5181600" y="3768726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bg1">
                    <a:lumMod val="65000"/>
                  </a:schemeClr>
                </a:solidFill>
                <a:latin typeface="+mj-lt"/>
                <a:ea typeface="Open Sans Extrabold" pitchFamily="34" charset="0"/>
                <a:cs typeface="Open Sans Extrabold" pitchFamily="34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057402" y="8001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6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584A99-65C6-4908-9F3D-642E3A75E40C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6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6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D04912-EA57-46E4-8C62-90C0DEEC5362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/>
          <p:nvPr userDrawn="1"/>
        </p:nvSpPr>
        <p:spPr>
          <a:xfrm>
            <a:off x="0" y="0"/>
            <a:ext cx="2438400" cy="5162550"/>
          </a:xfrm>
          <a:prstGeom prst="rect">
            <a:avLst/>
          </a:prstGeom>
          <a:solidFill>
            <a:srgbClr val="363D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Oval 10"/>
          <p:cNvSpPr>
            <a:spLocks noChangeAspect="1"/>
          </p:cNvSpPr>
          <p:nvPr userDrawn="1"/>
        </p:nvSpPr>
        <p:spPr>
          <a:xfrm>
            <a:off x="769940" y="438151"/>
            <a:ext cx="898524" cy="900113"/>
          </a:xfrm>
          <a:prstGeom prst="ellipse">
            <a:avLst/>
          </a:prstGeom>
          <a:noFill/>
          <a:ln>
            <a:solidFill>
              <a:srgbClr val="424C5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9399" y="285750"/>
            <a:ext cx="5715001" cy="8572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JM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819402" y="8763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rgbClr val="FF0000"/>
                </a:solidFill>
                <a:latin typeface="Mission Gothic Regular" pitchFamily="50" charset="0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839725" y="508673"/>
            <a:ext cx="758953" cy="758952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endParaRPr lang="en-JM" noProof="0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AC0080A-0E06-4F98-A1EC-35115898BF69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5D325E0-781C-4445-A702-2577342C984C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supa4.png"/>
          <p:cNvPicPr>
            <a:picLocks noChangeAspect="1"/>
          </p:cNvPicPr>
          <p:nvPr/>
        </p:nvPicPr>
        <p:blipFill>
          <a:blip r:embed="rId36" cstate="print"/>
          <a:srcRect/>
          <a:stretch>
            <a:fillRect/>
          </a:stretch>
        </p:blipFill>
        <p:spPr bwMode="auto">
          <a:xfrm>
            <a:off x="0" y="0"/>
            <a:ext cx="9144000" cy="470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9550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JM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JM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05600" y="133350"/>
            <a:ext cx="2133600" cy="27463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9BBA0EE-318D-49C4-A003-7EAD5A2F0665}" type="datetime1">
              <a:rPr lang="en-JM" smtClean="0"/>
              <a:pPr>
                <a:defRPr/>
              </a:pPr>
              <a:t>04/07/2017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2" y="4781551"/>
            <a:ext cx="2895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rgbClr val="A6A6A6"/>
                </a:solidFill>
                <a:latin typeface="Calibri"/>
                <a:ea typeface="+mn-ea"/>
                <a:cs typeface="Calibri"/>
              </a:defRPr>
            </a:lvl1pPr>
          </a:lstStyle>
          <a:p>
            <a:pPr>
              <a:defRPr/>
            </a:pPr>
            <a:r>
              <a:rPr lang="en-JM" smtClean="0"/>
              <a:t>WWW.ITEDUCATE.COM.UA</a:t>
            </a:r>
            <a:endParaRPr lang="en-J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50238" y="4781550"/>
            <a:ext cx="360363" cy="228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A6A6A6"/>
                </a:solidFill>
                <a:ea typeface="Open Sans" charset="0"/>
              </a:defRPr>
            </a:lvl1pPr>
          </a:lstStyle>
          <a:p>
            <a:pPr>
              <a:defRPr/>
            </a:pPr>
            <a:fld id="{C99C431D-F585-426D-8F97-8CDE75E26A57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68" r:id="rId2"/>
    <p:sldLayoutId id="2147483769" r:id="rId3"/>
    <p:sldLayoutId id="2147483790" r:id="rId4"/>
    <p:sldLayoutId id="2147483770" r:id="rId5"/>
    <p:sldLayoutId id="2147483771" r:id="rId6"/>
    <p:sldLayoutId id="2147483772" r:id="rId7"/>
    <p:sldLayoutId id="2147483773" r:id="rId8"/>
    <p:sldLayoutId id="2147483791" r:id="rId9"/>
    <p:sldLayoutId id="2147483792" r:id="rId10"/>
    <p:sldLayoutId id="2147483774" r:id="rId11"/>
    <p:sldLayoutId id="2147483793" r:id="rId12"/>
    <p:sldLayoutId id="2147483775" r:id="rId13"/>
    <p:sldLayoutId id="2147483794" r:id="rId14"/>
    <p:sldLayoutId id="2147483776" r:id="rId15"/>
    <p:sldLayoutId id="2147483777" r:id="rId16"/>
    <p:sldLayoutId id="2147483795" r:id="rId17"/>
    <p:sldLayoutId id="2147483778" r:id="rId18"/>
    <p:sldLayoutId id="2147483779" r:id="rId19"/>
    <p:sldLayoutId id="2147483780" r:id="rId20"/>
    <p:sldLayoutId id="2147483781" r:id="rId21"/>
    <p:sldLayoutId id="2147483796" r:id="rId22"/>
    <p:sldLayoutId id="2147483797" r:id="rId23"/>
    <p:sldLayoutId id="2147483798" r:id="rId24"/>
    <p:sldLayoutId id="2147483782" r:id="rId25"/>
    <p:sldLayoutId id="2147483783" r:id="rId26"/>
    <p:sldLayoutId id="2147483784" r:id="rId27"/>
    <p:sldLayoutId id="2147483785" r:id="rId28"/>
    <p:sldLayoutId id="2147483786" r:id="rId29"/>
    <p:sldLayoutId id="2147483787" r:id="rId30"/>
    <p:sldLayoutId id="2147483799" r:id="rId31"/>
    <p:sldLayoutId id="2147483800" r:id="rId32"/>
    <p:sldLayoutId id="2147483801" r:id="rId33"/>
    <p:sldLayoutId id="2147483788" r:id="rId34"/>
  </p:sldLayoutIdLst>
  <p:transition/>
  <p:timing>
    <p:tnLst>
      <p:par>
        <p:cTn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500" kern="1200">
          <a:solidFill>
            <a:srgbClr val="424C53"/>
          </a:solidFill>
          <a:latin typeface="Mission Gothic Black" pitchFamily="50" charset="0"/>
          <a:ea typeface="Open Sans Extrabold" pitchFamily="34" charset="0"/>
          <a:cs typeface="Mission Gothic Black" pitchFamily="50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  <a:cs typeface="Mission Gothic Black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  <a:cs typeface="Mission Gothic Black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  <a:cs typeface="Mission Gothic Black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  <a:cs typeface="Mission Gothic Black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500">
          <a:solidFill>
            <a:srgbClr val="424C53"/>
          </a:solidFill>
          <a:latin typeface="Mission Gothic Black" charset="0"/>
          <a:ea typeface="Open Sans Extrabold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600"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400"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200"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200" kern="1200">
          <a:solidFill>
            <a:srgbClr val="262626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http://elearningnet.files.wordpress.com/2011/05/communication3.jpg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 cstate="print">
            <a:lum bright="-30000" contrast="-10000"/>
          </a:blip>
          <a:srcRect l="17882" r="17882"/>
          <a:stretch>
            <a:fillRect/>
          </a:stretch>
        </p:blipFill>
        <p:spPr bwMode="auto">
          <a:xfrm>
            <a:off x="0" y="0"/>
            <a:ext cx="5395901" cy="5143500"/>
          </a:xfrm>
          <a:prstGeom prst="rect">
            <a:avLst/>
          </a:prstGeom>
          <a:noFill/>
        </p:spPr>
      </p:pic>
      <p:pic>
        <p:nvPicPr>
          <p:cNvPr id="59394" name="Picture 2" descr="C:\Users\Developer\Desktop\FW_\itea_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58533" y="1047751"/>
            <a:ext cx="1524000" cy="2442308"/>
          </a:xfrm>
          <a:prstGeom prst="rect">
            <a:avLst/>
          </a:prstGeom>
          <a:noFill/>
        </p:spPr>
      </p:pic>
      <p:sp>
        <p:nvSpPr>
          <p:cNvPr id="7" name="Rectangle 2"/>
          <p:cNvSpPr/>
          <p:nvPr/>
        </p:nvSpPr>
        <p:spPr>
          <a:xfrm>
            <a:off x="5395901" y="0"/>
            <a:ext cx="90499" cy="5143500"/>
          </a:xfrm>
          <a:prstGeom prst="rect">
            <a:avLst/>
          </a:prstGeom>
          <a:solidFill>
            <a:srgbClr val="ED364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solidFill>
                <a:srgbClr val="ED3746"/>
              </a:solidFill>
            </a:endParaRPr>
          </a:p>
        </p:txBody>
      </p:sp>
      <p:sp>
        <p:nvSpPr>
          <p:cNvPr id="8" name="Rounded Rectangle 6"/>
          <p:cNvSpPr>
            <a:spLocks noChangeArrowheads="1"/>
          </p:cNvSpPr>
          <p:nvPr/>
        </p:nvSpPr>
        <p:spPr bwMode="auto">
          <a:xfrm>
            <a:off x="6532247" y="4200783"/>
            <a:ext cx="1625766" cy="258128"/>
          </a:xfrm>
          <a:prstGeom prst="roundRect">
            <a:avLst>
              <a:gd name="adj" fmla="val 9421"/>
            </a:avLst>
          </a:prstGeom>
          <a:solidFill>
            <a:srgbClr val="424C53"/>
          </a:solidFill>
          <a:ln w="9525">
            <a:noFill/>
            <a:round/>
            <a:headEnd/>
            <a:tailEnd/>
          </a:ln>
        </p:spPr>
        <p:txBody>
          <a:bodyPr wrap="none" anchor="ctr">
            <a:spAutoFit/>
          </a:bodyPr>
          <a:lstStyle/>
          <a:p>
            <a:pPr algn="ctr">
              <a:buFont typeface="Arial" pitchFamily="34" charset="0"/>
              <a:buNone/>
            </a:pPr>
            <a:r>
              <a:rPr lang="en-US" sz="1000" dirty="0" smtClean="0">
                <a:solidFill>
                  <a:srgbClr val="FFFFFF"/>
                </a:solidFill>
                <a:latin typeface="+mj-lt"/>
                <a:cs typeface="Tahoma" pitchFamily="34" charset="0"/>
              </a:rPr>
              <a:t>WWW.ITEDUCATE.COM.UA</a:t>
            </a:r>
            <a:endParaRPr lang="en-JM" sz="1000" dirty="0">
              <a:solidFill>
                <a:srgbClr val="FFFFFF"/>
              </a:solidFill>
              <a:latin typeface="+mj-lt"/>
              <a:cs typeface="Tahoma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31540" y="195968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sz="3600" dirty="0" smtClean="0">
                <a:solidFill>
                  <a:schemeClr val="bg1"/>
                </a:solidFill>
                <a:cs typeface="Myriad Arabic" pitchFamily="50" charset="-78"/>
              </a:rPr>
              <a:t>IТ Образование 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cs typeface="Myriad Arabic" pitchFamily="50" charset="-78"/>
              </a:rPr>
              <a:t>Для специалистов всех уровней</a:t>
            </a:r>
            <a:r>
              <a:rPr lang="en-US" dirty="0" smtClean="0">
                <a:solidFill>
                  <a:schemeClr val="bg1"/>
                </a:solidFill>
                <a:cs typeface="Myriad Arabic" pitchFamily="50" charset="-78"/>
              </a:rPr>
              <a:t>!</a:t>
            </a:r>
            <a:endParaRPr lang="en-JM" sz="1100" dirty="0">
              <a:solidFill>
                <a:schemeClr val="bg1"/>
              </a:solidFill>
              <a:cs typeface="Myriad Arabic" pitchFamily="50" charset="-78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>
                <a:solidFill>
                  <a:srgbClr val="ED3645"/>
                </a:solidFill>
                <a:latin typeface="+mn-lt"/>
              </a:rPr>
              <a:t>Типы данных в </a:t>
            </a:r>
            <a:r>
              <a:rPr lang="en-US" sz="1400" b="1" dirty="0">
                <a:solidFill>
                  <a:srgbClr val="ED3645"/>
                </a:solidFill>
                <a:latin typeface="+mn-lt"/>
              </a:rPr>
              <a:t>JavaScript</a:t>
            </a: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6120171" y="1306781"/>
            <a:ext cx="2484277" cy="32091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Тип </a:t>
            </a:r>
            <a:r>
              <a:rPr lang="ru-RU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данных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определяет множество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значений и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набор операций, которые можно применять к таким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значениям.</a:t>
            </a:r>
            <a:endParaRPr lang="ru-RU" sz="1400" b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997689"/>
              </p:ext>
            </p:extLst>
          </p:nvPr>
        </p:nvGraphicFramePr>
        <p:xfrm>
          <a:off x="863588" y="1563638"/>
          <a:ext cx="4968551" cy="2736084"/>
        </p:xfrm>
        <a:graphic>
          <a:graphicData uri="http://schemas.openxmlformats.org/drawingml/2006/table">
            <a:tbl>
              <a:tblPr firstRow="1" bandRow="1"/>
              <a:tblGrid>
                <a:gridCol w="2124235"/>
                <a:gridCol w="2844316"/>
              </a:tblGrid>
              <a:tr h="703059">
                <a:tc>
                  <a:txBody>
                    <a:bodyPr/>
                    <a:lstStyle/>
                    <a:p>
                      <a:pPr marL="92075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Элементарные типы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77825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ru-RU" sz="1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Number</a:t>
                      </a:r>
                      <a:r>
                        <a:rPr kumimoji="0" lang="ru-RU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– Числа</a:t>
                      </a:r>
                    </a:p>
                    <a:p>
                      <a:pPr marL="377825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ru-RU" sz="1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String</a:t>
                      </a:r>
                      <a:r>
                        <a:rPr kumimoji="0" lang="ru-RU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– Строки</a:t>
                      </a:r>
                    </a:p>
                    <a:p>
                      <a:pPr marL="377825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ru-RU" sz="14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Boolean</a:t>
                      </a:r>
                      <a:r>
                        <a:rPr kumimoji="0" lang="ru-RU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– Логические значения</a:t>
                      </a:r>
                    </a:p>
                  </a:txBody>
                  <a:tcPr/>
                </a:tc>
              </a:tr>
              <a:tr h="559030">
                <a:tc>
                  <a:txBody>
                    <a:bodyPr/>
                    <a:lstStyle/>
                    <a:p>
                      <a:pPr marL="92075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Тривиальные типы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77825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Null</a:t>
                      </a:r>
                      <a:r>
                        <a:rPr kumimoji="0" 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– </a:t>
                      </a:r>
                      <a:r>
                        <a:rPr kumimoji="0" lang="ru-RU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отсутствие значения</a:t>
                      </a:r>
                    </a:p>
                    <a:p>
                      <a:pPr marL="377825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Undefined</a:t>
                      </a:r>
                      <a:r>
                        <a:rPr kumimoji="0" 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– </a:t>
                      </a:r>
                      <a:r>
                        <a:rPr kumimoji="0" lang="ru-RU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неопределенное значение</a:t>
                      </a:r>
                    </a:p>
                  </a:txBody>
                  <a:tcPr/>
                </a:tc>
              </a:tr>
              <a:tr h="559030">
                <a:tc>
                  <a:txBody>
                    <a:bodyPr/>
                    <a:lstStyle/>
                    <a:p>
                      <a:pPr marL="92075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Составные типы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77825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Object</a:t>
                      </a:r>
                      <a:r>
                        <a:rPr kumimoji="0" 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– </a:t>
                      </a:r>
                      <a:r>
                        <a:rPr kumimoji="0" lang="ru-RU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Объект</a:t>
                      </a:r>
                    </a:p>
                    <a:p>
                      <a:pPr marL="377825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Array</a:t>
                      </a:r>
                      <a:r>
                        <a:rPr kumimoji="0" 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– </a:t>
                      </a:r>
                      <a:r>
                        <a:rPr kumimoji="0" lang="uk-UA" sz="14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Массив</a:t>
                      </a:r>
                      <a:endParaRPr kumimoji="0" lang="en-US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itchFamily="34" charset="0"/>
                        <a:ea typeface="MS PGothic" pitchFamily="34" charset="-128"/>
                        <a:cs typeface="+mn-cs"/>
                      </a:endParaRPr>
                    </a:p>
                  </a:txBody>
                  <a:tcPr/>
                </a:tc>
              </a:tr>
              <a:tr h="414524">
                <a:tc>
                  <a:txBody>
                    <a:bodyPr/>
                    <a:lstStyle/>
                    <a:p>
                      <a:pPr marL="92075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Специальный тип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77825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Function</a:t>
                      </a:r>
                      <a:r>
                        <a:rPr kumimoji="0" lang="ru-RU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</a:t>
                      </a:r>
                      <a:r>
                        <a:rPr kumimoji="0" 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– </a:t>
                      </a:r>
                      <a:r>
                        <a:rPr kumimoji="0" lang="ru-RU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MS PGothic" pitchFamily="34" charset="-128"/>
                          <a:cs typeface="+mn-cs"/>
                        </a:rPr>
                        <a:t> Функция</a:t>
                      </a:r>
                      <a:endParaRPr kumimoji="0" lang="en-US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Calibri" pitchFamily="34" charset="0"/>
                        <a:ea typeface="MS PGothic" pitchFamily="34" charset="-128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373181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Инструменты отладки</a:t>
            </a:r>
            <a:endParaRPr lang="en-US" sz="1400" b="1" dirty="0">
              <a:solidFill>
                <a:srgbClr val="ED3645"/>
              </a:solidFill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3568" y="1419622"/>
            <a:ext cx="4068452" cy="2516079"/>
          </a:xfrm>
          <a:prstGeom prst="rect">
            <a:avLst/>
          </a:prstGeom>
        </p:spPr>
      </p:pic>
      <p:sp>
        <p:nvSpPr>
          <p:cNvPr id="16" name="Text Placeholder 5"/>
          <p:cNvSpPr txBox="1">
            <a:spLocks/>
          </p:cNvSpPr>
          <p:nvPr/>
        </p:nvSpPr>
        <p:spPr>
          <a:xfrm>
            <a:off x="5004048" y="1306782"/>
            <a:ext cx="3600401" cy="28089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Во всех современных браузерах для выполнения отладки  имеются «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инструменты разработчика». Исправление ошибок с их помощью намного проще и быстрее. </a:t>
            </a:r>
            <a:endParaRPr lang="ru-RU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Чтобы открыть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инструменты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разработчика, необходимо нажать F12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или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выполнить команду меню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Инструменты &gt; Инструменты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Разработчика.</a:t>
            </a:r>
            <a:endParaRPr lang="ru-RU" sz="1400" b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54720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5487" y="1676170"/>
            <a:ext cx="2293030" cy="1503128"/>
          </a:xfrm>
        </p:spPr>
        <p:txBody>
          <a:bodyPr rtlCol="0"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8000" dirty="0" smtClean="0">
                <a:latin typeface="+mn-lt"/>
              </a:rPr>
              <a:t>Q&amp;A</a:t>
            </a:r>
            <a:endParaRPr lang="ru-RU" sz="8000" dirty="0"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1264069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 descr="map3.jpg"/>
          <p:cNvPicPr>
            <a:picLocks noGrp="1" noChangeAspect="1"/>
          </p:cNvPicPr>
          <p:nvPr>
            <p:ph type="pic" sz="quarter" idx="59"/>
          </p:nvPr>
        </p:nvPicPr>
        <p:blipFill>
          <a:blip r:embed="rId2" cstate="print"/>
          <a:srcRect l="53" r="53"/>
          <a:stretch>
            <a:fillRect/>
          </a:stretch>
        </p:blipFill>
        <p:spPr>
          <a:xfrm>
            <a:off x="0" y="1971836"/>
            <a:ext cx="9144000" cy="2724150"/>
          </a:xfrm>
        </p:spPr>
      </p:pic>
      <p:sp>
        <p:nvSpPr>
          <p:cNvPr id="11" name="Rectangle 2"/>
          <p:cNvSpPr/>
          <p:nvPr/>
        </p:nvSpPr>
        <p:spPr>
          <a:xfrm>
            <a:off x="0" y="0"/>
            <a:ext cx="9144000" cy="159482"/>
          </a:xfrm>
          <a:prstGeom prst="rect">
            <a:avLst/>
          </a:prstGeom>
          <a:solidFill>
            <a:srgbClr val="ED3645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latin typeface="+mj-lt"/>
            </a:endParaRPr>
          </a:p>
        </p:txBody>
      </p:sp>
      <p:sp>
        <p:nvSpPr>
          <p:cNvPr id="21507" name="Title 1"/>
          <p:cNvSpPr>
            <a:spLocks noGrp="1"/>
          </p:cNvSpPr>
          <p:nvPr>
            <p:ph type="title"/>
          </p:nvPr>
        </p:nvSpPr>
        <p:spPr>
          <a:xfrm>
            <a:off x="455243" y="598376"/>
            <a:ext cx="4152761" cy="886458"/>
          </a:xfrm>
        </p:spPr>
        <p:txBody>
          <a:bodyPr/>
          <a:lstStyle/>
          <a:p>
            <a:pPr eaLnBrk="1" hangingPunct="1"/>
            <a:r>
              <a:rPr lang="ru-RU" sz="2800" b="1" dirty="0" smtClean="0">
                <a:solidFill>
                  <a:srgbClr val="FFFFFF"/>
                </a:solidFill>
                <a:latin typeface="Calibri" pitchFamily="34" charset="0"/>
                <a:ea typeface="Open Sans Semibold" pitchFamily="34" charset="0"/>
                <a:cs typeface="Calibri" pitchFamily="34" charset="0"/>
              </a:rPr>
              <a:t>КОНТАКТНЫЕ </a:t>
            </a:r>
            <a:r>
              <a:rPr lang="en-US" sz="2800" b="1" dirty="0" smtClean="0">
                <a:solidFill>
                  <a:srgbClr val="FFFFFF"/>
                </a:solidFill>
                <a:latin typeface="Calibri" pitchFamily="34" charset="0"/>
                <a:ea typeface="Open Sans Semibold" pitchFamily="34" charset="0"/>
                <a:cs typeface="Calibri" pitchFamily="34" charset="0"/>
              </a:rPr>
              <a:t/>
            </a:r>
            <a:br>
              <a:rPr lang="en-US" sz="2800" b="1" dirty="0" smtClean="0">
                <a:solidFill>
                  <a:srgbClr val="FFFFFF"/>
                </a:solidFill>
                <a:latin typeface="Calibri" pitchFamily="34" charset="0"/>
                <a:ea typeface="Open Sans Semibold" pitchFamily="34" charset="0"/>
                <a:cs typeface="Calibri" pitchFamily="34" charset="0"/>
              </a:rPr>
            </a:br>
            <a:r>
              <a:rPr lang="ru-RU" sz="2800" b="1" dirty="0" smtClean="0">
                <a:solidFill>
                  <a:srgbClr val="FFFFFF"/>
                </a:solidFill>
                <a:latin typeface="Calibri" pitchFamily="34" charset="0"/>
                <a:ea typeface="Open Sans Semibold" pitchFamily="34" charset="0"/>
                <a:cs typeface="Calibri" pitchFamily="34" charset="0"/>
              </a:rPr>
              <a:t>ДАННЫЕ</a:t>
            </a:r>
            <a:endParaRPr lang="en-JM" sz="2800" b="1" dirty="0" smtClean="0">
              <a:solidFill>
                <a:srgbClr val="FFFFFF"/>
              </a:solidFill>
              <a:latin typeface="Calibri" pitchFamily="34" charset="0"/>
              <a:ea typeface="Open Sans Semibold" pitchFamily="34" charset="0"/>
              <a:cs typeface="Calibri" pitchFamily="34" charset="0"/>
            </a:endParaRPr>
          </a:p>
        </p:txBody>
      </p:sp>
      <p:sp>
        <p:nvSpPr>
          <p:cNvPr id="21508" name="Text Placeholder 6"/>
          <p:cNvSpPr>
            <a:spLocks noGrp="1"/>
          </p:cNvSpPr>
          <p:nvPr>
            <p:ph type="body" sz="quarter" idx="4294967295"/>
          </p:nvPr>
        </p:nvSpPr>
        <p:spPr>
          <a:xfrm>
            <a:off x="3486199" y="627584"/>
            <a:ext cx="2093913" cy="89852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ru-RU" sz="1200" dirty="0" smtClean="0">
                <a:solidFill>
                  <a:schemeClr val="bg1"/>
                </a:solidFill>
              </a:rPr>
              <a:t>IT</a:t>
            </a:r>
            <a:r>
              <a:rPr lang="en-US" sz="1200" dirty="0" smtClean="0">
                <a:solidFill>
                  <a:schemeClr val="bg1"/>
                </a:solidFill>
              </a:rPr>
              <a:t>EA</a:t>
            </a:r>
            <a:endParaRPr lang="ru-RU" sz="1200" dirty="0" smtClean="0">
              <a:solidFill>
                <a:schemeClr val="bg1"/>
              </a:solidFill>
            </a:endParaRPr>
          </a:p>
          <a:p>
            <a:pPr marL="0" indent="0" eaLnBrk="1" hangingPunct="1">
              <a:buNone/>
            </a:pPr>
            <a:r>
              <a:rPr lang="ru-RU" sz="1200" dirty="0" smtClean="0">
                <a:solidFill>
                  <a:schemeClr val="bg1"/>
                </a:solidFill>
              </a:rPr>
              <a:t>ул. </a:t>
            </a:r>
            <a:r>
              <a:rPr lang="ru-RU" sz="1200" dirty="0" err="1" smtClean="0">
                <a:solidFill>
                  <a:schemeClr val="bg1"/>
                </a:solidFill>
              </a:rPr>
              <a:t>Смоленська</a:t>
            </a:r>
            <a:r>
              <a:rPr lang="ru-RU" sz="1200" dirty="0" smtClean="0">
                <a:solidFill>
                  <a:schemeClr val="bg1"/>
                </a:solidFill>
              </a:rPr>
              <a:t>, 31-33</a:t>
            </a:r>
            <a:r>
              <a:rPr lang="en-US" sz="1200" dirty="0" smtClean="0">
                <a:solidFill>
                  <a:schemeClr val="bg1"/>
                </a:solidFill>
              </a:rPr>
              <a:t>, </a:t>
            </a:r>
            <a:r>
              <a:rPr lang="ru-RU" sz="1200" dirty="0" smtClean="0">
                <a:solidFill>
                  <a:schemeClr val="bg1"/>
                </a:solidFill>
              </a:rPr>
              <a:t>корп. 3</a:t>
            </a:r>
          </a:p>
          <a:p>
            <a:pPr marL="0" indent="0" eaLnBrk="1" hangingPunct="1">
              <a:buNone/>
            </a:pPr>
            <a:r>
              <a:rPr lang="ru-RU" sz="1200" dirty="0" smtClean="0">
                <a:solidFill>
                  <a:schemeClr val="bg1"/>
                </a:solidFill>
              </a:rPr>
              <a:t>Киев</a:t>
            </a:r>
          </a:p>
          <a:p>
            <a:pPr marL="0" indent="0" eaLnBrk="1" hangingPunct="1">
              <a:buNone/>
            </a:pPr>
            <a:r>
              <a:rPr lang="ru-RU" sz="1200" smtClean="0">
                <a:solidFill>
                  <a:schemeClr val="bg1"/>
                </a:solidFill>
              </a:rPr>
              <a:t>03005</a:t>
            </a:r>
            <a:endParaRPr lang="en-JM" sz="1200" dirty="0" smtClean="0">
              <a:solidFill>
                <a:schemeClr val="bg1"/>
              </a:solidFill>
            </a:endParaRPr>
          </a:p>
        </p:txBody>
      </p:sp>
      <p:sp>
        <p:nvSpPr>
          <p:cNvPr id="21509" name="Text Placeholder 7"/>
          <p:cNvSpPr>
            <a:spLocks noGrp="1"/>
          </p:cNvSpPr>
          <p:nvPr>
            <p:ph type="body" sz="quarter" idx="4294967295"/>
          </p:nvPr>
        </p:nvSpPr>
        <p:spPr>
          <a:xfrm>
            <a:off x="5970475" y="627584"/>
            <a:ext cx="2093913" cy="750888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ru-RU" sz="1200" b="1" dirty="0" smtClean="0">
                <a:solidFill>
                  <a:schemeClr val="bg1"/>
                </a:solidFill>
              </a:rPr>
              <a:t>+38 044  590  08 38</a:t>
            </a:r>
          </a:p>
          <a:p>
            <a:pPr marL="0" indent="0" eaLnBrk="1" hangingPunct="1">
              <a:buNone/>
            </a:pPr>
            <a:r>
              <a:rPr lang="ru-RU" sz="1200" b="1" dirty="0" err="1" smtClean="0">
                <a:solidFill>
                  <a:schemeClr val="bg1"/>
                </a:solidFill>
              </a:rPr>
              <a:t>info@iteducate.com.ua</a:t>
            </a:r>
            <a:r>
              <a:rPr lang="ru-RU" sz="1200" b="1" dirty="0" smtClean="0">
                <a:solidFill>
                  <a:schemeClr val="bg1"/>
                </a:solidFill>
              </a:rPr>
              <a:t> </a:t>
            </a:r>
            <a:endParaRPr lang="en-US" sz="1200" b="1" dirty="0" smtClean="0">
              <a:solidFill>
                <a:schemeClr val="bg1"/>
              </a:solidFill>
            </a:endParaRPr>
          </a:p>
          <a:p>
            <a:pPr marL="0" indent="0" eaLnBrk="1" hangingPunct="1">
              <a:buNone/>
            </a:pPr>
            <a:r>
              <a:rPr lang="en-US" sz="1200" b="1" dirty="0" smtClean="0">
                <a:solidFill>
                  <a:schemeClr val="bg1"/>
                </a:solidFill>
              </a:rPr>
              <a:t>www.</a:t>
            </a:r>
            <a:r>
              <a:rPr lang="ru-RU" sz="1200" b="1" dirty="0" err="1" smtClean="0">
                <a:solidFill>
                  <a:schemeClr val="bg1"/>
                </a:solidFill>
              </a:rPr>
              <a:t>iteducate.com.ua</a:t>
            </a:r>
            <a:r>
              <a:rPr lang="ru-RU" sz="1200" b="1" dirty="0" smtClean="0">
                <a:solidFill>
                  <a:schemeClr val="bg1"/>
                </a:solidFill>
              </a:rPr>
              <a:t> </a:t>
            </a:r>
            <a:endParaRPr lang="en-JM" sz="1200" b="1" dirty="0" smtClean="0">
              <a:solidFill>
                <a:schemeClr val="bg1"/>
              </a:solidFill>
            </a:endParaRPr>
          </a:p>
        </p:txBody>
      </p:sp>
      <p:sp>
        <p:nvSpPr>
          <p:cNvPr id="21510" name="Text Placeholder 8"/>
          <p:cNvSpPr txBox="1">
            <a:spLocks/>
          </p:cNvSpPr>
          <p:nvPr/>
        </p:nvSpPr>
        <p:spPr bwMode="auto">
          <a:xfrm>
            <a:off x="6193072" y="1379041"/>
            <a:ext cx="3023444" cy="2926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JM" sz="1050" dirty="0" smtClean="0">
                <a:solidFill>
                  <a:schemeClr val="bg1"/>
                </a:solidFill>
              </a:rPr>
              <a:t>https://www.facebook.com/</a:t>
            </a:r>
            <a:r>
              <a:rPr lang="en-US" sz="1050" b="1" dirty="0" err="1" smtClean="0">
                <a:solidFill>
                  <a:schemeClr val="bg1"/>
                </a:solidFill>
              </a:rPr>
              <a:t>ITeducate</a:t>
            </a:r>
            <a:endParaRPr lang="en-JM" sz="1050" b="1" dirty="0">
              <a:solidFill>
                <a:schemeClr val="bg1"/>
              </a:solidFill>
            </a:endParaRPr>
          </a:p>
        </p:txBody>
      </p:sp>
      <p:pic>
        <p:nvPicPr>
          <p:cNvPr id="21511" name="Picture 22" descr="facebook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75264" y="1348309"/>
            <a:ext cx="288924" cy="287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5" name="Straight Connector 24"/>
          <p:cNvCxnSpPr/>
          <p:nvPr/>
        </p:nvCxnSpPr>
        <p:spPr>
          <a:xfrm>
            <a:off x="5580112" y="627584"/>
            <a:ext cx="0" cy="1008062"/>
          </a:xfrm>
          <a:prstGeom prst="line">
            <a:avLst/>
          </a:prstGeom>
          <a:ln>
            <a:solidFill>
              <a:srgbClr val="7B8F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Нижний колонтитул 9"/>
          <p:cNvSpPr>
            <a:spLocks noGrp="1"/>
          </p:cNvSpPr>
          <p:nvPr>
            <p:ph type="ftr" sz="quarter" idx="65"/>
          </p:nvPr>
        </p:nvSpPr>
        <p:spPr/>
        <p:txBody>
          <a:bodyPr/>
          <a:lstStyle/>
          <a:p>
            <a:pPr>
              <a:defRPr/>
            </a:pPr>
            <a:r>
              <a:rPr lang="en-JM" dirty="0" smtClean="0">
                <a:solidFill>
                  <a:schemeClr val="bg1">
                    <a:lumMod val="65000"/>
                  </a:schemeClr>
                </a:solidFill>
              </a:rPr>
              <a:t>WWW.ITEDUCATE.COM.UA</a:t>
            </a:r>
            <a:endParaRPr lang="en-JM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2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Язык программирования </a:t>
            </a:r>
            <a:r>
              <a:rPr lang="en-US" sz="1400" b="1" dirty="0" smtClean="0">
                <a:solidFill>
                  <a:srgbClr val="ED3645"/>
                </a:solidFill>
                <a:latin typeface="+mn-lt"/>
              </a:rPr>
              <a:t>JavaScript</a:t>
            </a:r>
            <a:endParaRPr lang="ru-RU" sz="1400" b="1" dirty="0">
              <a:solidFill>
                <a:srgbClr val="ED3645"/>
              </a:solidFill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3275855" y="1306781"/>
            <a:ext cx="5328593" cy="3029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— 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прототипно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-ориентированный сценарный язык программирования. Он обычно используется как встраиваемый язык для программного доступа к объектам приложений. </a:t>
            </a: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изначально создавался для того, чтобы сделать 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web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-странички «живыми».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Особенности </a:t>
            </a:r>
            <a:r>
              <a:rPr 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endParaRPr lang="ru-RU" sz="1400" b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Полная интеграция с HTML/CSS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Простые вещи делаются просто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Поддерживается всеми распространенными браузерами и включен по умолчанию.</a:t>
            </a:r>
          </a:p>
        </p:txBody>
      </p:sp>
      <p:pic>
        <p:nvPicPr>
          <p:cNvPr id="2050" name="Picture 2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671650"/>
            <a:ext cx="2099359" cy="2099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15206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Разработчик </a:t>
            </a:r>
            <a:r>
              <a:rPr lang="en-US" sz="1400" b="1" dirty="0" smtClean="0">
                <a:solidFill>
                  <a:srgbClr val="ED3645"/>
                </a:solidFill>
                <a:latin typeface="+mn-lt"/>
              </a:rPr>
              <a:t>JavaScript</a:t>
            </a:r>
            <a:endParaRPr lang="ru-RU" sz="1400" b="1" dirty="0">
              <a:solidFill>
                <a:srgbClr val="ED3645"/>
              </a:solidFill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3603945" y="1306781"/>
            <a:ext cx="5000503" cy="29021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Брендан</a:t>
            </a:r>
            <a:r>
              <a:rPr lang="ru-RU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ru-RU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Айк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(родился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 июля 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1961 в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Питтсбурге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 Пенсильвания, США) — программист и создатель языка программирования 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С 1995 года работал в 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Netscape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 участвовал в основании 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Mozilla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до 2014 года был главным инженером в 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Mozilla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Corporation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В марте 2014 года был назначен CEO, но вскоре покинул 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Mozilla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8" name="Picture 4" descr="http://upload.wikimedia.org/wikipedia/commons/d/d1/Brendan_Eich_Mozilla_Foundation_official_phot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45" y="1309497"/>
            <a:ext cx="2893189" cy="2893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18606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://www.monarchdigitalcreative.com/media/server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2100" y="2062776"/>
            <a:ext cx="2679008" cy="172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>
                <a:solidFill>
                  <a:srgbClr val="ED3645"/>
                </a:solidFill>
                <a:latin typeface="+mn-lt"/>
              </a:rPr>
              <a:t>Как работает </a:t>
            </a:r>
            <a:r>
              <a:rPr lang="en-US" sz="1400" b="1" dirty="0">
                <a:solidFill>
                  <a:srgbClr val="ED3645"/>
                </a:solidFill>
                <a:latin typeface="+mn-lt"/>
              </a:rPr>
              <a:t>JavaScript?</a:t>
            </a: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831339" y="1779662"/>
            <a:ext cx="1480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Клиент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60232" y="1779662"/>
            <a:ext cx="1834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Сервер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27804" y="2191965"/>
            <a:ext cx="1480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Запрос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39993" y="2823778"/>
            <a:ext cx="245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Ответ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HTML, CSS, JavaScript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3074" name="Picture 2" descr="http://imaginethatcreative.net/files/9513/5758/2254/fp-laptop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62584"/>
            <a:ext cx="2296383" cy="1631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Arrow 2"/>
          <p:cNvSpPr/>
          <p:nvPr/>
        </p:nvSpPr>
        <p:spPr>
          <a:xfrm>
            <a:off x="3583898" y="2478406"/>
            <a:ext cx="1968332" cy="117727"/>
          </a:xfrm>
          <a:prstGeom prst="rightArrow">
            <a:avLst/>
          </a:prstGeom>
          <a:solidFill>
            <a:srgbClr val="ED3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 rot="10800000">
            <a:off x="3583898" y="3102094"/>
            <a:ext cx="1968332" cy="117727"/>
          </a:xfrm>
          <a:prstGeom prst="rightArrow">
            <a:avLst/>
          </a:prstGeom>
          <a:solidFill>
            <a:srgbClr val="ED3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01428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Что умеет </a:t>
            </a:r>
            <a:r>
              <a:rPr lang="en-US" sz="1400" b="1" dirty="0" smtClean="0">
                <a:solidFill>
                  <a:srgbClr val="ED3645"/>
                </a:solidFill>
                <a:latin typeface="+mn-lt"/>
              </a:rPr>
              <a:t>JavaScript</a:t>
            </a: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?</a:t>
            </a:r>
            <a:endParaRPr lang="ru-RU" sz="1400" b="1" dirty="0">
              <a:solidFill>
                <a:srgbClr val="ED3645"/>
              </a:solidFill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525019" y="1306781"/>
            <a:ext cx="8079430" cy="31731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Создавать новые HTML-теги, удалять существующие, менять стили элементов, прятать, показывать элементы и т.п.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Реагировать на действия посетителя, обрабатывать клики мыши, перемещение курсора, нажатие на клавиатуру и т.п.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Посылать запросы на сервер и загружать данные без перезагрузки страницы(эта технология называется "AJAX").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Получать и устанавливать 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cookie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запрашивать данные, выводить сообщения…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…и многое, многое другое!</a:t>
            </a:r>
          </a:p>
        </p:txBody>
      </p:sp>
    </p:spTree>
    <p:extLst>
      <p:ext uri="{BB962C8B-B14F-4D97-AF65-F5344CB8AC3E}">
        <p14:creationId xmlns:p14="http://schemas.microsoft.com/office/powerpoint/2010/main" val="2392205477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Что НЕ умеет </a:t>
            </a:r>
            <a:r>
              <a:rPr lang="en-US" sz="1400" b="1" dirty="0" smtClean="0">
                <a:solidFill>
                  <a:srgbClr val="ED3645"/>
                </a:solidFill>
                <a:latin typeface="+mn-lt"/>
              </a:rPr>
              <a:t>JavaScript</a:t>
            </a: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?</a:t>
            </a:r>
            <a:endParaRPr lang="ru-RU" sz="1400" b="1" dirty="0">
              <a:solidFill>
                <a:srgbClr val="ED3645"/>
              </a:solidFill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525019" y="1306781"/>
            <a:ext cx="8079430" cy="31731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не может читать/записывать произвольные файлы на жесткий диск, копировать их или вызывать программы. Он не имеет прямого доступа к операционной системе.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работающий в одной вкладке, не может общаться с другими вкладками и окнами, за исключением случая, когда он сам открыл это окно или несколько вкладок из одного источника (одинаковый домен, порт, протокол).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Из 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можно легко посылать запросы на сервер, с которого пришла страница. Запрос на другой домен тоже возможен, но менее удобен, т.к. и здесь есть ограничения безопасности.</a:t>
            </a:r>
          </a:p>
        </p:txBody>
      </p:sp>
    </p:spTree>
    <p:extLst>
      <p:ext uri="{BB962C8B-B14F-4D97-AF65-F5344CB8AC3E}">
        <p14:creationId xmlns:p14="http://schemas.microsoft.com/office/powerpoint/2010/main" val="272447668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>
                <a:solidFill>
                  <a:srgbClr val="ED3645"/>
                </a:solidFill>
                <a:latin typeface="+mn-lt"/>
              </a:rPr>
              <a:t>Лексическая структура</a:t>
            </a: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525019" y="1306781"/>
            <a:ext cx="8079430" cy="29021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Лексическая структура языка программирования – это набор элементарных правил, определяющих, как пишутся программы на языке.</a:t>
            </a:r>
          </a:p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Чувствителен к регистру;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Инструкции должны заканчиваться точкой с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запятой или начинаться с новой строки;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Игнорирует пробелы и табуляции. </a:t>
            </a:r>
          </a:p>
        </p:txBody>
      </p:sp>
    </p:spTree>
    <p:extLst>
      <p:ext uri="{BB962C8B-B14F-4D97-AF65-F5344CB8AC3E}">
        <p14:creationId xmlns:p14="http://schemas.microsoft.com/office/powerpoint/2010/main" val="3095402207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Переменные. Правила именования переменных</a:t>
            </a:r>
            <a:endParaRPr lang="ru-RU" sz="1400" b="1" dirty="0">
              <a:solidFill>
                <a:srgbClr val="ED3645"/>
              </a:solidFill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sp>
        <p:nvSpPr>
          <p:cNvPr id="31" name="Text Placeholder 5"/>
          <p:cNvSpPr txBox="1">
            <a:spLocks/>
          </p:cNvSpPr>
          <p:nvPr/>
        </p:nvSpPr>
        <p:spPr>
          <a:xfrm>
            <a:off x="4896036" y="1306782"/>
            <a:ext cx="3708412" cy="18943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Переменная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 именованная область памяти, адрес которой можно использовать 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для 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осуществления доступа к данным (считывать, задавать, изменять). </a:t>
            </a:r>
            <a:endParaRPr lang="ru-RU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В </a:t>
            </a:r>
            <a:r>
              <a:rPr lang="ru-RU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переменные не строго типизированные. Для создания переменной используется ключевое слово "</a:t>
            </a:r>
            <a:r>
              <a:rPr lang="ru-RU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</a:t>
            </a: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72074" y="1383618"/>
            <a:ext cx="177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v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ar</a:t>
            </a:r>
            <a:r>
              <a:rPr lang="en-US" dirty="0" smtClean="0"/>
              <a:t> price = 2000;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711768" y="2239520"/>
            <a:ext cx="16921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Ключевое слово.</a:t>
            </a:r>
          </a:p>
          <a:p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Указывает на объявление новой переменной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.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71641" y="3581848"/>
            <a:ext cx="16921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Идентификатор</a:t>
            </a:r>
          </a:p>
          <a:p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(имя переменной)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7187" y="2382145"/>
            <a:ext cx="1645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Литерал (значение переменной)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4" name="Straight Connector 3"/>
          <p:cNvCxnSpPr>
            <a:endCxn id="8" idx="0"/>
          </p:cNvCxnSpPr>
          <p:nvPr/>
        </p:nvCxnSpPr>
        <p:spPr>
          <a:xfrm flipH="1">
            <a:off x="1557862" y="1765362"/>
            <a:ext cx="414212" cy="474158"/>
          </a:xfrm>
          <a:prstGeom prst="line">
            <a:avLst/>
          </a:prstGeom>
          <a:ln w="12700">
            <a:solidFill>
              <a:srgbClr val="ED37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2403956" y="1765362"/>
            <a:ext cx="223828" cy="1816486"/>
          </a:xfrm>
          <a:prstGeom prst="line">
            <a:avLst/>
          </a:prstGeom>
          <a:ln w="12700">
            <a:solidFill>
              <a:srgbClr val="ED37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311860" y="1721799"/>
            <a:ext cx="251969" cy="660346"/>
          </a:xfrm>
          <a:prstGeom prst="line">
            <a:avLst/>
          </a:prstGeom>
          <a:ln w="12700">
            <a:solidFill>
              <a:srgbClr val="ED37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5"/>
          <p:cNvSpPr txBox="1">
            <a:spLocks/>
          </p:cNvSpPr>
          <p:nvPr/>
        </p:nvSpPr>
        <p:spPr>
          <a:xfrm>
            <a:off x="3671900" y="3309109"/>
            <a:ext cx="4932547" cy="12163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 indent="0" fontAlgn="auto">
              <a:spcBef>
                <a:spcPts val="500"/>
              </a:spcBef>
              <a:spcAft>
                <a:spcPts val="0"/>
              </a:spcAft>
              <a:buNone/>
              <a:defRPr/>
            </a:pPr>
            <a:r>
              <a:rPr lang="ru-RU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Правила именования переменных: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Пробельный символ в имени переменной недопустим;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Запрещается начинать имя переменной с цифры;</a:t>
            </a:r>
          </a:p>
          <a:p>
            <a:pPr marL="377825" indent="-285750" fontAlgn="auto">
              <a:spcBef>
                <a:spcPts val="500"/>
              </a:spcBef>
              <a:spcAft>
                <a:spcPts val="0"/>
              </a:spcAft>
              <a:defRPr/>
            </a:pPr>
            <a:r>
              <a:rPr lang="ru-RU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Переменная может начинаться с символа </a:t>
            </a:r>
            <a:r>
              <a:rPr lang="ru-RU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"$“.</a:t>
            </a:r>
            <a:endParaRPr lang="ru-RU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41730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fontAlgn="auto">
              <a:spcAft>
                <a:spcPts val="0"/>
              </a:spcAft>
              <a:defRPr/>
            </a:pPr>
            <a:r>
              <a:rPr lang="ru-RU" sz="2800" b="1" dirty="0">
                <a:latin typeface="+mj-lt"/>
              </a:rPr>
              <a:t>Введение в </a:t>
            </a:r>
            <a:r>
              <a:rPr lang="en-US" sz="2800" b="1" dirty="0">
                <a:latin typeface="+mj-lt"/>
              </a:rPr>
              <a:t>JavaScript</a:t>
            </a:r>
            <a:endParaRPr lang="ru-RU" sz="2800" b="1" dirty="0"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57200" y="908112"/>
            <a:ext cx="8327268" cy="367494"/>
          </a:xfrm>
        </p:spPr>
        <p:txBody>
          <a:bodyPr rtlCol="0"/>
          <a:lstStyle/>
          <a:p>
            <a:pPr algn="l" fontAlgn="auto">
              <a:spcAft>
                <a:spcPts val="0"/>
              </a:spcAft>
              <a:defRPr/>
            </a:pPr>
            <a:r>
              <a:rPr lang="ru-RU" sz="1400" b="1" dirty="0" smtClean="0">
                <a:solidFill>
                  <a:srgbClr val="ED3645"/>
                </a:solidFill>
                <a:latin typeface="+mn-lt"/>
              </a:rPr>
              <a:t>Ключевые и зарезервированные слова</a:t>
            </a:r>
            <a:endParaRPr lang="ru-RU" sz="1400" b="1" dirty="0">
              <a:solidFill>
                <a:srgbClr val="ED3645"/>
              </a:solidFill>
              <a:latin typeface="+mn-lt"/>
            </a:endParaRPr>
          </a:p>
        </p:txBody>
      </p:sp>
      <p:sp>
        <p:nvSpPr>
          <p:cNvPr id="51" name="Footer Placeholder 1"/>
          <p:cNvSpPr>
            <a:spLocks noGrp="1"/>
          </p:cNvSpPr>
          <p:nvPr>
            <p:ph type="ftr" sz="quarter" idx="4294967295"/>
          </p:nvPr>
        </p:nvSpPr>
        <p:spPr bwMode="auto">
          <a:xfrm>
            <a:off x="3124202" y="4781551"/>
            <a:ext cx="2895600" cy="27463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JM" sz="9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 pitchFamily="34" charset="0"/>
              </a:rPr>
              <a:t>WWW.ITEDUCATE.COM.UA</a:t>
            </a:r>
          </a:p>
        </p:txBody>
      </p:sp>
      <p:pic>
        <p:nvPicPr>
          <p:cNvPr id="30" name="Picture 2" descr="C:\Users\Developer\Desktop\ITeducationAcademy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018" y="4801307"/>
            <a:ext cx="1604530" cy="254719"/>
          </a:xfrm>
          <a:prstGeom prst="rect">
            <a:avLst/>
          </a:prstGeom>
          <a:noFill/>
        </p:spPr>
      </p:pic>
      <p:pic>
        <p:nvPicPr>
          <p:cNvPr id="14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64" y="1578145"/>
            <a:ext cx="3753711" cy="2400811"/>
          </a:xfrm>
          <a:prstGeom prst="rect">
            <a:avLst/>
          </a:prstGeom>
        </p:spPr>
      </p:pic>
      <p:pic>
        <p:nvPicPr>
          <p:cNvPr id="16" name="Рисунок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662" y="1538138"/>
            <a:ext cx="3369760" cy="254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977438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53101</TotalTime>
  <Words>573</Words>
  <Application>Microsoft Office PowerPoint</Application>
  <PresentationFormat>Экран (16:9)</PresentationFormat>
  <Paragraphs>108</Paragraphs>
  <Slides>13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30" baseType="lpstr">
      <vt:lpstr>Arial</vt:lpstr>
      <vt:lpstr>Open Sans bold</vt:lpstr>
      <vt:lpstr>Tahoma</vt:lpstr>
      <vt:lpstr>Franklin Gothic Book</vt:lpstr>
      <vt:lpstr>Open Sans Extrabold</vt:lpstr>
      <vt:lpstr>MS PGothic</vt:lpstr>
      <vt:lpstr>Myriad Arabic</vt:lpstr>
      <vt:lpstr>Open Sans Semibold</vt:lpstr>
      <vt:lpstr>Franklin Gothic Medium</vt:lpstr>
      <vt:lpstr>Open Sans</vt:lpstr>
      <vt:lpstr>Franklin Gothic Demi Cond</vt:lpstr>
      <vt:lpstr>Mission Gothic Black</vt:lpstr>
      <vt:lpstr>Mission Gothic Regular</vt:lpstr>
      <vt:lpstr>Calibri</vt:lpstr>
      <vt:lpstr>PT Sans</vt:lpstr>
      <vt:lpstr>Nexa Bold</vt:lpstr>
      <vt:lpstr>Office Theme</vt:lpstr>
      <vt:lpstr>Презентация PowerPoint</vt:lpstr>
      <vt:lpstr>Введение в JavaScript</vt:lpstr>
      <vt:lpstr>Введение в JavaScript</vt:lpstr>
      <vt:lpstr>Введение в JavaScript</vt:lpstr>
      <vt:lpstr>Введение в JavaScript</vt:lpstr>
      <vt:lpstr>Введение в JavaScript</vt:lpstr>
      <vt:lpstr>Введение в JavaScript</vt:lpstr>
      <vt:lpstr>Введение в JavaScript</vt:lpstr>
      <vt:lpstr>Введение в JavaScript</vt:lpstr>
      <vt:lpstr>Введение в JavaScript</vt:lpstr>
      <vt:lpstr>Введение в JavaScript</vt:lpstr>
      <vt:lpstr>Q&amp;A</vt:lpstr>
      <vt:lpstr>КОНТАКТНЫЕ  ДАННЫЕ</vt:lpstr>
    </vt:vector>
  </TitlesOfParts>
  <Company>LIME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adrienne.reynolds</dc:creator>
  <cp:lastModifiedBy>Paul</cp:lastModifiedBy>
  <cp:revision>828</cp:revision>
  <dcterms:created xsi:type="dcterms:W3CDTF">2013-04-14T18:18:29Z</dcterms:created>
  <dcterms:modified xsi:type="dcterms:W3CDTF">2017-07-04T13:12:19Z</dcterms:modified>
</cp:coreProperties>
</file>